
<file path=[Content_Types].xml><?xml version="1.0" encoding="utf-8"?>
<Types xmlns="http://schemas.openxmlformats.org/package/2006/content-types">
  <Default Extension="HEIC" ContentType="image/heic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1" r:id="rId2"/>
    <p:sldId id="262" r:id="rId3"/>
    <p:sldId id="260" r:id="rId4"/>
    <p:sldId id="259" r:id="rId5"/>
    <p:sldId id="294" r:id="rId6"/>
    <p:sldId id="286" r:id="rId7"/>
    <p:sldId id="290" r:id="rId8"/>
    <p:sldId id="277" r:id="rId9"/>
    <p:sldId id="275" r:id="rId10"/>
    <p:sldId id="289" r:id="rId11"/>
    <p:sldId id="291" r:id="rId12"/>
    <p:sldId id="309" r:id="rId13"/>
    <p:sldId id="296" r:id="rId14"/>
    <p:sldId id="272" r:id="rId15"/>
    <p:sldId id="303" r:id="rId16"/>
    <p:sldId id="258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9" autoAdjust="0"/>
    <p:restoredTop sz="86356" autoAdjust="0"/>
  </p:normalViewPr>
  <p:slideViewPr>
    <p:cSldViewPr>
      <p:cViewPr varScale="1">
        <p:scale>
          <a:sx n="53" d="100"/>
          <a:sy n="53" d="100"/>
        </p:scale>
        <p:origin x="57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244BAB-EEDC-4337-A3B9-B975AB34CADE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#1" csCatId="colorful" phldr="1"/>
      <dgm:spPr/>
    </dgm:pt>
    <dgm:pt modelId="{D247694F-F01A-408F-A8DE-3CC1B0139573}">
      <dgm:prSet/>
      <dgm:spPr/>
      <dgm:t>
        <a:bodyPr/>
        <a:lstStyle/>
        <a:p>
          <a:pPr marR="0" algn="ctr" rtl="0"/>
          <a:r>
            <a:rPr lang="uk-UA" b="1" baseline="0">
              <a:latin typeface="Verdana"/>
            </a:rPr>
            <a:t>Здоровья</a:t>
          </a:r>
        </a:p>
        <a:p>
          <a:pPr marR="0" algn="ctr" rtl="0"/>
          <a:r>
            <a:rPr lang="uk-UA" b="1" baseline="0">
              <a:latin typeface="Verdana"/>
            </a:rPr>
            <a:t> участников</a:t>
          </a:r>
        </a:p>
        <a:p>
          <a:pPr marR="0" algn="ctr" rtl="0"/>
          <a:r>
            <a:rPr lang="uk-UA" b="1" baseline="0">
              <a:latin typeface="Verdana"/>
            </a:rPr>
            <a:t> УВП</a:t>
          </a:r>
          <a:endParaRPr lang="ru-RU" dirty="0"/>
        </a:p>
      </dgm:t>
    </dgm:pt>
    <dgm:pt modelId="{01F022C6-F0F0-4A9D-99F5-59DBADD90B80}" type="parTrans" cxnId="{A6A41318-BE27-437E-8CB3-8CC60E229FAE}">
      <dgm:prSet/>
      <dgm:spPr/>
      <dgm:t>
        <a:bodyPr/>
        <a:lstStyle/>
        <a:p>
          <a:endParaRPr lang="ru-RU"/>
        </a:p>
      </dgm:t>
    </dgm:pt>
    <dgm:pt modelId="{C224FE08-DF72-4802-8F66-2CD6FE950CDF}" type="sibTrans" cxnId="{A6A41318-BE27-437E-8CB3-8CC60E229FAE}">
      <dgm:prSet/>
      <dgm:spPr/>
      <dgm:t>
        <a:bodyPr/>
        <a:lstStyle/>
        <a:p>
          <a:endParaRPr lang="ru-RU"/>
        </a:p>
      </dgm:t>
    </dgm:pt>
    <dgm:pt modelId="{1EA0330A-1C99-4E7F-BD90-149B7784E244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Утренняя </a:t>
          </a:r>
        </a:p>
        <a:p>
          <a:pPr marR="0" algn="ctr" rtl="0"/>
          <a:r>
            <a:rPr lang="uk-UA" sz="900" b="1" baseline="0">
              <a:latin typeface="Verdana"/>
            </a:rPr>
            <a:t>гимнастика</a:t>
          </a:r>
          <a:endParaRPr lang="ru-RU" sz="900" dirty="0"/>
        </a:p>
      </dgm:t>
    </dgm:pt>
    <dgm:pt modelId="{B8726982-8E02-4FDB-B05B-C2BBB77FCDD9}" type="parTrans" cxnId="{B2DEAB0B-F377-4E61-AF85-16FE7115B2F7}">
      <dgm:prSet/>
      <dgm:spPr/>
      <dgm:t>
        <a:bodyPr/>
        <a:lstStyle/>
        <a:p>
          <a:endParaRPr lang="ru-RU"/>
        </a:p>
      </dgm:t>
    </dgm:pt>
    <dgm:pt modelId="{39D83852-DC10-4CF8-9168-16AC6D97607B}" type="sibTrans" cxnId="{B2DEAB0B-F377-4E61-AF85-16FE7115B2F7}">
      <dgm:prSet/>
      <dgm:spPr/>
      <dgm:t>
        <a:bodyPr/>
        <a:lstStyle/>
        <a:p>
          <a:endParaRPr lang="ru-RU"/>
        </a:p>
      </dgm:t>
    </dgm:pt>
    <dgm:pt modelId="{8CBB6FE6-4AD0-4D18-B148-BC7323F085BA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Физкульт</a:t>
          </a:r>
        </a:p>
        <a:p>
          <a:pPr marR="0" algn="ctr" rtl="0"/>
          <a:r>
            <a:rPr lang="uk-UA" sz="900" b="1" baseline="0">
              <a:latin typeface="Verdana"/>
            </a:rPr>
            <a:t>паузы </a:t>
          </a:r>
        </a:p>
        <a:p>
          <a:pPr marR="0" algn="ctr" rtl="0"/>
          <a:r>
            <a:rPr lang="uk-UA" sz="900" b="1" baseline="0">
              <a:latin typeface="Verdana"/>
            </a:rPr>
            <a:t>на уроках</a:t>
          </a:r>
          <a:endParaRPr lang="ru-RU" sz="900" dirty="0"/>
        </a:p>
      </dgm:t>
    </dgm:pt>
    <dgm:pt modelId="{2D4A5E78-4A87-45D5-998A-B52F6C6F1265}" type="parTrans" cxnId="{9D738DDF-5E80-4911-8E3D-39F5872DF5FC}">
      <dgm:prSet/>
      <dgm:spPr/>
      <dgm:t>
        <a:bodyPr/>
        <a:lstStyle/>
        <a:p>
          <a:endParaRPr lang="ru-RU"/>
        </a:p>
      </dgm:t>
    </dgm:pt>
    <dgm:pt modelId="{BCE2F26D-5698-4977-92CB-FCDC3718BE5E}" type="sibTrans" cxnId="{9D738DDF-5E80-4911-8E3D-39F5872DF5FC}">
      <dgm:prSet/>
      <dgm:spPr/>
      <dgm:t>
        <a:bodyPr/>
        <a:lstStyle/>
        <a:p>
          <a:endParaRPr lang="ru-RU"/>
        </a:p>
      </dgm:t>
    </dgm:pt>
    <dgm:pt modelId="{AE25DD5C-218E-48C9-93CE-B00754FF9389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Кружковая </a:t>
          </a:r>
        </a:p>
        <a:p>
          <a:pPr marR="0" algn="ctr" rtl="0"/>
          <a:r>
            <a:rPr lang="uk-UA" sz="900" b="1" baseline="0">
              <a:latin typeface="Verdana"/>
            </a:rPr>
            <a:t>работа</a:t>
          </a:r>
          <a:endParaRPr lang="ru-RU" sz="900" dirty="0"/>
        </a:p>
      </dgm:t>
    </dgm:pt>
    <dgm:pt modelId="{E80BABE7-0901-49AF-8A40-D83DC8E6E48C}" type="parTrans" cxnId="{67A97BCE-5006-46FF-89CB-66943D10AA08}">
      <dgm:prSet/>
      <dgm:spPr/>
      <dgm:t>
        <a:bodyPr/>
        <a:lstStyle/>
        <a:p>
          <a:endParaRPr lang="ru-RU"/>
        </a:p>
      </dgm:t>
    </dgm:pt>
    <dgm:pt modelId="{A6ACC25C-7C42-42ED-8764-E2F8636ADE45}" type="sibTrans" cxnId="{67A97BCE-5006-46FF-89CB-66943D10AA08}">
      <dgm:prSet/>
      <dgm:spPr/>
      <dgm:t>
        <a:bodyPr/>
        <a:lstStyle/>
        <a:p>
          <a:endParaRPr lang="ru-RU"/>
        </a:p>
      </dgm:t>
    </dgm:pt>
    <dgm:pt modelId="{F9E97849-66AE-441F-B7F5-762238598349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Уроки</a:t>
          </a:r>
        </a:p>
        <a:p>
          <a:pPr marR="0" algn="ctr" rtl="0"/>
          <a:r>
            <a:rPr lang="uk-UA" sz="900" b="1" baseline="0">
              <a:latin typeface="Verdana"/>
            </a:rPr>
            <a:t>физкультуры</a:t>
          </a:r>
          <a:endParaRPr lang="ru-RU" sz="900" dirty="0"/>
        </a:p>
      </dgm:t>
    </dgm:pt>
    <dgm:pt modelId="{EAA68431-A7F8-4B43-9F95-3D4938A3D37A}" type="parTrans" cxnId="{55E4D251-1B2E-4385-AD26-EFADB5ECD405}">
      <dgm:prSet/>
      <dgm:spPr/>
      <dgm:t>
        <a:bodyPr/>
        <a:lstStyle/>
        <a:p>
          <a:endParaRPr lang="ru-RU"/>
        </a:p>
      </dgm:t>
    </dgm:pt>
    <dgm:pt modelId="{7E4C8D8C-F21B-4A57-9930-BEF405ACB3E0}" type="sibTrans" cxnId="{55E4D251-1B2E-4385-AD26-EFADB5ECD405}">
      <dgm:prSet/>
      <dgm:spPr/>
      <dgm:t>
        <a:bodyPr/>
        <a:lstStyle/>
        <a:p>
          <a:endParaRPr lang="ru-RU"/>
        </a:p>
      </dgm:t>
    </dgm:pt>
    <dgm:pt modelId="{019CA522-3758-49B7-9B73-AFB02C58C22D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Школьные </a:t>
          </a:r>
        </a:p>
        <a:p>
          <a:pPr marR="0" algn="ctr" rtl="0"/>
          <a:r>
            <a:rPr lang="uk-UA" sz="900" b="1" baseline="0">
              <a:latin typeface="Verdana"/>
            </a:rPr>
            <a:t>соревнования</a:t>
          </a:r>
          <a:endParaRPr lang="ru-RU" sz="900" dirty="0"/>
        </a:p>
      </dgm:t>
    </dgm:pt>
    <dgm:pt modelId="{3CBA3034-CAFC-418E-A1FE-D983BB8816C0}" type="parTrans" cxnId="{6243673D-263F-4DBA-B326-9FD39B670F8B}">
      <dgm:prSet/>
      <dgm:spPr/>
      <dgm:t>
        <a:bodyPr/>
        <a:lstStyle/>
        <a:p>
          <a:endParaRPr lang="ru-RU"/>
        </a:p>
      </dgm:t>
    </dgm:pt>
    <dgm:pt modelId="{95E93EB8-6DDE-4295-8710-80AA513B695A}" type="sibTrans" cxnId="{6243673D-263F-4DBA-B326-9FD39B670F8B}">
      <dgm:prSet/>
      <dgm:spPr/>
      <dgm:t>
        <a:bodyPr/>
        <a:lstStyle/>
        <a:p>
          <a:endParaRPr lang="ru-RU"/>
        </a:p>
      </dgm:t>
    </dgm:pt>
    <dgm:pt modelId="{D7B69532-A4F0-40EB-A927-B1CF160CD3D6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Районные </a:t>
          </a:r>
        </a:p>
        <a:p>
          <a:pPr marR="0" algn="ctr" rtl="0"/>
          <a:r>
            <a:rPr lang="uk-UA" sz="900" b="1" baseline="0">
              <a:latin typeface="Verdana"/>
            </a:rPr>
            <a:t>соревнования</a:t>
          </a:r>
          <a:endParaRPr lang="ru-RU" sz="900" dirty="0"/>
        </a:p>
      </dgm:t>
    </dgm:pt>
    <dgm:pt modelId="{82BE7738-E8D2-48D5-8E17-87F06562173E}" type="parTrans" cxnId="{77D96F8D-E1E1-4F03-9021-A8EC81A946C3}">
      <dgm:prSet/>
      <dgm:spPr/>
      <dgm:t>
        <a:bodyPr/>
        <a:lstStyle/>
        <a:p>
          <a:endParaRPr lang="ru-RU"/>
        </a:p>
      </dgm:t>
    </dgm:pt>
    <dgm:pt modelId="{7679EF7E-8B0A-4DF0-A85D-C050AF450A52}" type="sibTrans" cxnId="{77D96F8D-E1E1-4F03-9021-A8EC81A946C3}">
      <dgm:prSet/>
      <dgm:spPr/>
      <dgm:t>
        <a:bodyPr/>
        <a:lstStyle/>
        <a:p>
          <a:endParaRPr lang="ru-RU"/>
        </a:p>
      </dgm:t>
    </dgm:pt>
    <dgm:pt modelId="{3AFCD564-A604-4950-811D-2BF65E6EED89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Спортивные</a:t>
          </a:r>
        </a:p>
        <a:p>
          <a:pPr marR="0" algn="ctr" rtl="0"/>
          <a:r>
            <a:rPr lang="uk-UA" sz="900" b="1" baseline="0">
              <a:latin typeface="Verdana"/>
            </a:rPr>
            <a:t>праздники</a:t>
          </a:r>
        </a:p>
        <a:p>
          <a:pPr marR="0" algn="ctr" rtl="0"/>
          <a:r>
            <a:rPr lang="uk-UA" sz="900" b="1" baseline="0">
              <a:latin typeface="Verdana"/>
            </a:rPr>
            <a:t>и мероприятия</a:t>
          </a:r>
          <a:endParaRPr lang="ru-RU" sz="900" dirty="0"/>
        </a:p>
      </dgm:t>
    </dgm:pt>
    <dgm:pt modelId="{4C1ECE9D-6012-4F9F-9E05-BAC4F59B6006}" type="parTrans" cxnId="{A137EAC8-8D2C-4AD8-A9A0-291A1A359182}">
      <dgm:prSet/>
      <dgm:spPr/>
      <dgm:t>
        <a:bodyPr/>
        <a:lstStyle/>
        <a:p>
          <a:endParaRPr lang="ru-RU"/>
        </a:p>
      </dgm:t>
    </dgm:pt>
    <dgm:pt modelId="{F3FDA814-BCAE-4817-9FC8-CBDEB5EB6C24}" type="sibTrans" cxnId="{A137EAC8-8D2C-4AD8-A9A0-291A1A359182}">
      <dgm:prSet/>
      <dgm:spPr/>
      <dgm:t>
        <a:bodyPr/>
        <a:lstStyle/>
        <a:p>
          <a:endParaRPr lang="ru-RU"/>
        </a:p>
      </dgm:t>
    </dgm:pt>
    <dgm:pt modelId="{AD01639D-F6AF-4BAE-B3C7-E01A2F8173F4}">
      <dgm:prSet custT="1"/>
      <dgm:spPr/>
      <dgm:t>
        <a:bodyPr/>
        <a:lstStyle/>
        <a:p>
          <a:pPr marR="0" algn="ctr" rtl="0"/>
          <a:r>
            <a:rPr lang="uk-UA" sz="900" b="1" baseline="0">
              <a:latin typeface="Verdana"/>
            </a:rPr>
            <a:t>Мини</a:t>
          </a:r>
        </a:p>
        <a:p>
          <a:pPr marR="0" algn="ctr" rtl="0"/>
          <a:r>
            <a:rPr lang="uk-UA" sz="900" b="1" baseline="0">
              <a:latin typeface="Verdana"/>
            </a:rPr>
            <a:t>соревнования </a:t>
          </a:r>
        </a:p>
        <a:p>
          <a:pPr marR="0" algn="ctr" rtl="0"/>
          <a:r>
            <a:rPr lang="uk-UA" sz="900" b="1" baseline="0">
              <a:latin typeface="Verdana"/>
            </a:rPr>
            <a:t>в ГПД</a:t>
          </a:r>
          <a:endParaRPr lang="ru-RU" sz="900" dirty="0"/>
        </a:p>
      </dgm:t>
    </dgm:pt>
    <dgm:pt modelId="{99CB8290-6F68-4452-8ED6-1536141ECA5C}" type="parTrans" cxnId="{31917E5F-F0DA-4E99-BFA6-8A4374A8D99C}">
      <dgm:prSet/>
      <dgm:spPr/>
      <dgm:t>
        <a:bodyPr/>
        <a:lstStyle/>
        <a:p>
          <a:endParaRPr lang="ru-RU"/>
        </a:p>
      </dgm:t>
    </dgm:pt>
    <dgm:pt modelId="{2232526B-7868-44DF-B5AA-B47CE014C4C3}" type="sibTrans" cxnId="{31917E5F-F0DA-4E99-BFA6-8A4374A8D99C}">
      <dgm:prSet/>
      <dgm:spPr/>
      <dgm:t>
        <a:bodyPr/>
        <a:lstStyle/>
        <a:p>
          <a:endParaRPr lang="ru-RU"/>
        </a:p>
      </dgm:t>
    </dgm:pt>
    <dgm:pt modelId="{E7A7C24C-7B44-4BFA-856F-907E8B0B0360}">
      <dgm:prSet/>
      <dgm:spPr/>
      <dgm:t>
        <a:bodyPr/>
        <a:lstStyle/>
        <a:p>
          <a:pPr marR="0" algn="ctr" rtl="0"/>
          <a:r>
            <a:rPr lang="uk-UA" b="1" baseline="0">
              <a:latin typeface="Verdana"/>
            </a:rPr>
            <a:t>Подвижные игры</a:t>
          </a:r>
        </a:p>
        <a:p>
          <a:pPr marR="0" algn="ctr" rtl="0"/>
          <a:r>
            <a:rPr lang="uk-UA" b="1" baseline="0">
              <a:latin typeface="Verdana"/>
            </a:rPr>
            <a:t> на переменах</a:t>
          </a:r>
          <a:endParaRPr lang="ru-RU" dirty="0"/>
        </a:p>
      </dgm:t>
    </dgm:pt>
    <dgm:pt modelId="{44B64A94-E978-4D54-AC0C-BD8A51221DED}" type="parTrans" cxnId="{9C620551-62A7-4C89-9340-970F532B5B33}">
      <dgm:prSet/>
      <dgm:spPr/>
      <dgm:t>
        <a:bodyPr/>
        <a:lstStyle/>
        <a:p>
          <a:endParaRPr lang="ru-RU"/>
        </a:p>
      </dgm:t>
    </dgm:pt>
    <dgm:pt modelId="{64E2A668-3C90-4D4D-957C-2ED1A806EB08}" type="sibTrans" cxnId="{9C620551-62A7-4C89-9340-970F532B5B33}">
      <dgm:prSet/>
      <dgm:spPr/>
      <dgm:t>
        <a:bodyPr/>
        <a:lstStyle/>
        <a:p>
          <a:endParaRPr lang="ru-RU"/>
        </a:p>
      </dgm:t>
    </dgm:pt>
    <dgm:pt modelId="{7857EA2A-48CB-439E-AC3C-443D6DC68B6D}" type="pres">
      <dgm:prSet presAssocID="{EE244BAB-EEDC-4337-A3B9-B975AB34CAD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C3EA551-1BCA-4EA6-A19A-7E69892A59FE}" type="pres">
      <dgm:prSet presAssocID="{D247694F-F01A-408F-A8DE-3CC1B0139573}" presName="centerShape" presStyleLbl="node0" presStyleIdx="0" presStyleCnt="1" custScaleX="131133"/>
      <dgm:spPr/>
    </dgm:pt>
    <dgm:pt modelId="{9FBD5EF3-75BC-418C-8457-A97BD5A7A8F2}" type="pres">
      <dgm:prSet presAssocID="{B8726982-8E02-4FDB-B05B-C2BBB77FCDD9}" presName="Name9" presStyleLbl="parChTrans1D2" presStyleIdx="0" presStyleCnt="9"/>
      <dgm:spPr/>
    </dgm:pt>
    <dgm:pt modelId="{E16D0E10-CFE3-43EC-B10F-F39C54824663}" type="pres">
      <dgm:prSet presAssocID="{B8726982-8E02-4FDB-B05B-C2BBB77FCDD9}" presName="connTx" presStyleLbl="parChTrans1D2" presStyleIdx="0" presStyleCnt="9"/>
      <dgm:spPr/>
    </dgm:pt>
    <dgm:pt modelId="{FE6F32B2-6C13-45B9-81ED-2E2C481EDFB5}" type="pres">
      <dgm:prSet presAssocID="{1EA0330A-1C99-4E7F-BD90-149B7784E244}" presName="node" presStyleLbl="node1" presStyleIdx="0" presStyleCnt="9" custScaleX="118688">
        <dgm:presLayoutVars>
          <dgm:bulletEnabled val="1"/>
        </dgm:presLayoutVars>
      </dgm:prSet>
      <dgm:spPr/>
    </dgm:pt>
    <dgm:pt modelId="{A1661B81-4C0A-47CF-A6D5-3A96D6D59A34}" type="pres">
      <dgm:prSet presAssocID="{2D4A5E78-4A87-45D5-998A-B52F6C6F1265}" presName="Name9" presStyleLbl="parChTrans1D2" presStyleIdx="1" presStyleCnt="9"/>
      <dgm:spPr/>
    </dgm:pt>
    <dgm:pt modelId="{E4BB7592-3A43-4ED9-8CC4-C4FA275F8825}" type="pres">
      <dgm:prSet presAssocID="{2D4A5E78-4A87-45D5-998A-B52F6C6F1265}" presName="connTx" presStyleLbl="parChTrans1D2" presStyleIdx="1" presStyleCnt="9"/>
      <dgm:spPr/>
    </dgm:pt>
    <dgm:pt modelId="{12E82385-59B2-4E4C-90C8-648EEC9DAF70}" type="pres">
      <dgm:prSet presAssocID="{8CBB6FE6-4AD0-4D18-B148-BC7323F085BA}" presName="node" presStyleLbl="node1" presStyleIdx="1" presStyleCnt="9" custScaleX="122819">
        <dgm:presLayoutVars>
          <dgm:bulletEnabled val="1"/>
        </dgm:presLayoutVars>
      </dgm:prSet>
      <dgm:spPr/>
    </dgm:pt>
    <dgm:pt modelId="{0B59E08B-00F9-4B61-ACD6-4C434D35675D}" type="pres">
      <dgm:prSet presAssocID="{E80BABE7-0901-49AF-8A40-D83DC8E6E48C}" presName="Name9" presStyleLbl="parChTrans1D2" presStyleIdx="2" presStyleCnt="9"/>
      <dgm:spPr/>
    </dgm:pt>
    <dgm:pt modelId="{BA21589E-7276-4B91-8846-9F64E1CB1F93}" type="pres">
      <dgm:prSet presAssocID="{E80BABE7-0901-49AF-8A40-D83DC8E6E48C}" presName="connTx" presStyleLbl="parChTrans1D2" presStyleIdx="2" presStyleCnt="9"/>
      <dgm:spPr/>
    </dgm:pt>
    <dgm:pt modelId="{683C7EC1-D76A-498A-8A80-77153CAB4F27}" type="pres">
      <dgm:prSet presAssocID="{AE25DD5C-218E-48C9-93CE-B00754FF9389}" presName="node" presStyleLbl="node1" presStyleIdx="2" presStyleCnt="9" custScaleX="116398">
        <dgm:presLayoutVars>
          <dgm:bulletEnabled val="1"/>
        </dgm:presLayoutVars>
      </dgm:prSet>
      <dgm:spPr/>
    </dgm:pt>
    <dgm:pt modelId="{E3C95275-0F8B-402A-9304-F6E13E0E1A73}" type="pres">
      <dgm:prSet presAssocID="{EAA68431-A7F8-4B43-9F95-3D4938A3D37A}" presName="Name9" presStyleLbl="parChTrans1D2" presStyleIdx="3" presStyleCnt="9"/>
      <dgm:spPr/>
    </dgm:pt>
    <dgm:pt modelId="{92F74325-1A56-4B00-935E-FDDE4ECB2F0C}" type="pres">
      <dgm:prSet presAssocID="{EAA68431-A7F8-4B43-9F95-3D4938A3D37A}" presName="connTx" presStyleLbl="parChTrans1D2" presStyleIdx="3" presStyleCnt="9"/>
      <dgm:spPr/>
    </dgm:pt>
    <dgm:pt modelId="{B1845BA3-8870-45A2-91B5-E63D214C57A3}" type="pres">
      <dgm:prSet presAssocID="{F9E97849-66AE-441F-B7F5-762238598349}" presName="node" presStyleLbl="node1" presStyleIdx="3" presStyleCnt="9" custScaleX="117952">
        <dgm:presLayoutVars>
          <dgm:bulletEnabled val="1"/>
        </dgm:presLayoutVars>
      </dgm:prSet>
      <dgm:spPr/>
    </dgm:pt>
    <dgm:pt modelId="{A072D3FE-2438-4CF0-A4CF-F82231132BF1}" type="pres">
      <dgm:prSet presAssocID="{3CBA3034-CAFC-418E-A1FE-D983BB8816C0}" presName="Name9" presStyleLbl="parChTrans1D2" presStyleIdx="4" presStyleCnt="9"/>
      <dgm:spPr/>
    </dgm:pt>
    <dgm:pt modelId="{4E0AC3A7-F4DC-4E6E-B5E2-4B5C757AAAA6}" type="pres">
      <dgm:prSet presAssocID="{3CBA3034-CAFC-418E-A1FE-D983BB8816C0}" presName="connTx" presStyleLbl="parChTrans1D2" presStyleIdx="4" presStyleCnt="9"/>
      <dgm:spPr/>
    </dgm:pt>
    <dgm:pt modelId="{4C102570-A16A-43C4-8AD1-0DEEDF56FAE4}" type="pres">
      <dgm:prSet presAssocID="{019CA522-3758-49B7-9B73-AFB02C58C22D}" presName="node" presStyleLbl="node1" presStyleIdx="4" presStyleCnt="9" custScaleX="125344">
        <dgm:presLayoutVars>
          <dgm:bulletEnabled val="1"/>
        </dgm:presLayoutVars>
      </dgm:prSet>
      <dgm:spPr/>
    </dgm:pt>
    <dgm:pt modelId="{55537224-BB53-4350-9057-2767F8A55757}" type="pres">
      <dgm:prSet presAssocID="{82BE7738-E8D2-48D5-8E17-87F06562173E}" presName="Name9" presStyleLbl="parChTrans1D2" presStyleIdx="5" presStyleCnt="9"/>
      <dgm:spPr/>
    </dgm:pt>
    <dgm:pt modelId="{535764A5-3AC7-459A-A286-CCE16F1C66BB}" type="pres">
      <dgm:prSet presAssocID="{82BE7738-E8D2-48D5-8E17-87F06562173E}" presName="connTx" presStyleLbl="parChTrans1D2" presStyleIdx="5" presStyleCnt="9"/>
      <dgm:spPr/>
    </dgm:pt>
    <dgm:pt modelId="{50FD2C13-E446-462E-9704-6A601686F65D}" type="pres">
      <dgm:prSet presAssocID="{D7B69532-A4F0-40EB-A927-B1CF160CD3D6}" presName="node" presStyleLbl="node1" presStyleIdx="5" presStyleCnt="9" custScaleX="123205">
        <dgm:presLayoutVars>
          <dgm:bulletEnabled val="1"/>
        </dgm:presLayoutVars>
      </dgm:prSet>
      <dgm:spPr/>
    </dgm:pt>
    <dgm:pt modelId="{5E23B826-E76A-40E7-BBFE-0B933352E45C}" type="pres">
      <dgm:prSet presAssocID="{4C1ECE9D-6012-4F9F-9E05-BAC4F59B6006}" presName="Name9" presStyleLbl="parChTrans1D2" presStyleIdx="6" presStyleCnt="9"/>
      <dgm:spPr/>
    </dgm:pt>
    <dgm:pt modelId="{7A479F42-DE7F-4705-92C0-68195BDDD619}" type="pres">
      <dgm:prSet presAssocID="{4C1ECE9D-6012-4F9F-9E05-BAC4F59B6006}" presName="connTx" presStyleLbl="parChTrans1D2" presStyleIdx="6" presStyleCnt="9"/>
      <dgm:spPr/>
    </dgm:pt>
    <dgm:pt modelId="{D5AF48A1-A9B1-43EF-B8AD-07C07BA649E7}" type="pres">
      <dgm:prSet presAssocID="{3AFCD564-A604-4950-811D-2BF65E6EED89}" presName="node" presStyleLbl="node1" presStyleIdx="6" presStyleCnt="9" custScaleX="122788">
        <dgm:presLayoutVars>
          <dgm:bulletEnabled val="1"/>
        </dgm:presLayoutVars>
      </dgm:prSet>
      <dgm:spPr/>
    </dgm:pt>
    <dgm:pt modelId="{FDC5FCBD-6367-480D-8B30-48E6FE772D21}" type="pres">
      <dgm:prSet presAssocID="{99CB8290-6F68-4452-8ED6-1536141ECA5C}" presName="Name9" presStyleLbl="parChTrans1D2" presStyleIdx="7" presStyleCnt="9"/>
      <dgm:spPr/>
    </dgm:pt>
    <dgm:pt modelId="{C50A1AEB-BE7D-441E-93B8-99F376C31A05}" type="pres">
      <dgm:prSet presAssocID="{99CB8290-6F68-4452-8ED6-1536141ECA5C}" presName="connTx" presStyleLbl="parChTrans1D2" presStyleIdx="7" presStyleCnt="9"/>
      <dgm:spPr/>
    </dgm:pt>
    <dgm:pt modelId="{F907E99F-C94D-44D4-8D95-530FE2055C57}" type="pres">
      <dgm:prSet presAssocID="{AD01639D-F6AF-4BAE-B3C7-E01A2F8173F4}" presName="node" presStyleLbl="node1" presStyleIdx="7" presStyleCnt="9" custScaleX="120345">
        <dgm:presLayoutVars>
          <dgm:bulletEnabled val="1"/>
        </dgm:presLayoutVars>
      </dgm:prSet>
      <dgm:spPr/>
    </dgm:pt>
    <dgm:pt modelId="{FB99648A-3FF1-4F44-BCEC-6F9350DE6E97}" type="pres">
      <dgm:prSet presAssocID="{44B64A94-E978-4D54-AC0C-BD8A51221DED}" presName="Name9" presStyleLbl="parChTrans1D2" presStyleIdx="8" presStyleCnt="9"/>
      <dgm:spPr/>
    </dgm:pt>
    <dgm:pt modelId="{D071177D-AA26-457D-A30B-CE37075C0553}" type="pres">
      <dgm:prSet presAssocID="{44B64A94-E978-4D54-AC0C-BD8A51221DED}" presName="connTx" presStyleLbl="parChTrans1D2" presStyleIdx="8" presStyleCnt="9"/>
      <dgm:spPr/>
    </dgm:pt>
    <dgm:pt modelId="{5CFC545D-6741-4DA8-970F-DF6C9C196D27}" type="pres">
      <dgm:prSet presAssocID="{E7A7C24C-7B44-4BFA-856F-907E8B0B0360}" presName="node" presStyleLbl="node1" presStyleIdx="8" presStyleCnt="9" custScaleX="121903">
        <dgm:presLayoutVars>
          <dgm:bulletEnabled val="1"/>
        </dgm:presLayoutVars>
      </dgm:prSet>
      <dgm:spPr/>
    </dgm:pt>
  </dgm:ptLst>
  <dgm:cxnLst>
    <dgm:cxn modelId="{4819B208-9988-4A4D-A28D-EEB91239EFD3}" type="presOf" srcId="{EE244BAB-EEDC-4337-A3B9-B975AB34CADE}" destId="{7857EA2A-48CB-439E-AC3C-443D6DC68B6D}" srcOrd="0" destOrd="0" presId="urn:microsoft.com/office/officeart/2005/8/layout/radial1"/>
    <dgm:cxn modelId="{B2DEAB0B-F377-4E61-AF85-16FE7115B2F7}" srcId="{D247694F-F01A-408F-A8DE-3CC1B0139573}" destId="{1EA0330A-1C99-4E7F-BD90-149B7784E244}" srcOrd="0" destOrd="0" parTransId="{B8726982-8E02-4FDB-B05B-C2BBB77FCDD9}" sibTransId="{39D83852-DC10-4CF8-9168-16AC6D97607B}"/>
    <dgm:cxn modelId="{B63EE50E-6E78-4683-BF5D-44457FA87672}" type="presOf" srcId="{4C1ECE9D-6012-4F9F-9E05-BAC4F59B6006}" destId="{5E23B826-E76A-40E7-BBFE-0B933352E45C}" srcOrd="0" destOrd="0" presId="urn:microsoft.com/office/officeart/2005/8/layout/radial1"/>
    <dgm:cxn modelId="{30FC1512-0826-4999-ABF6-86481EB6497B}" type="presOf" srcId="{44B64A94-E978-4D54-AC0C-BD8A51221DED}" destId="{D071177D-AA26-457D-A30B-CE37075C0553}" srcOrd="1" destOrd="0" presId="urn:microsoft.com/office/officeart/2005/8/layout/radial1"/>
    <dgm:cxn modelId="{EC771516-F72E-4077-82D0-C46A6B2EA5E6}" type="presOf" srcId="{99CB8290-6F68-4452-8ED6-1536141ECA5C}" destId="{C50A1AEB-BE7D-441E-93B8-99F376C31A05}" srcOrd="1" destOrd="0" presId="urn:microsoft.com/office/officeart/2005/8/layout/radial1"/>
    <dgm:cxn modelId="{A6A41318-BE27-437E-8CB3-8CC60E229FAE}" srcId="{EE244BAB-EEDC-4337-A3B9-B975AB34CADE}" destId="{D247694F-F01A-408F-A8DE-3CC1B0139573}" srcOrd="0" destOrd="0" parTransId="{01F022C6-F0F0-4A9D-99F5-59DBADD90B80}" sibTransId="{C224FE08-DF72-4802-8F66-2CD6FE950CDF}"/>
    <dgm:cxn modelId="{D44AD218-7226-4A89-BE67-AEBAF1A99673}" type="presOf" srcId="{B8726982-8E02-4FDB-B05B-C2BBB77FCDD9}" destId="{E16D0E10-CFE3-43EC-B10F-F39C54824663}" srcOrd="1" destOrd="0" presId="urn:microsoft.com/office/officeart/2005/8/layout/radial1"/>
    <dgm:cxn modelId="{FF77B41C-DF92-4ED1-ABD7-F543A883EE2F}" type="presOf" srcId="{D7B69532-A4F0-40EB-A927-B1CF160CD3D6}" destId="{50FD2C13-E446-462E-9704-6A601686F65D}" srcOrd="0" destOrd="0" presId="urn:microsoft.com/office/officeart/2005/8/layout/radial1"/>
    <dgm:cxn modelId="{8EAF9329-A7BA-440F-AC01-0FEBBF31DD37}" type="presOf" srcId="{EAA68431-A7F8-4B43-9F95-3D4938A3D37A}" destId="{E3C95275-0F8B-402A-9304-F6E13E0E1A73}" srcOrd="0" destOrd="0" presId="urn:microsoft.com/office/officeart/2005/8/layout/radial1"/>
    <dgm:cxn modelId="{138C3C2B-5CDB-4F95-9DCB-AE52187B973A}" type="presOf" srcId="{E80BABE7-0901-49AF-8A40-D83DC8E6E48C}" destId="{BA21589E-7276-4B91-8846-9F64E1CB1F93}" srcOrd="1" destOrd="0" presId="urn:microsoft.com/office/officeart/2005/8/layout/radial1"/>
    <dgm:cxn modelId="{6243673D-263F-4DBA-B326-9FD39B670F8B}" srcId="{D247694F-F01A-408F-A8DE-3CC1B0139573}" destId="{019CA522-3758-49B7-9B73-AFB02C58C22D}" srcOrd="4" destOrd="0" parTransId="{3CBA3034-CAFC-418E-A1FE-D983BB8816C0}" sibTransId="{95E93EB8-6DDE-4295-8710-80AA513B695A}"/>
    <dgm:cxn modelId="{544E7A5C-A9B7-48C2-819A-7A24D56C8F88}" type="presOf" srcId="{44B64A94-E978-4D54-AC0C-BD8A51221DED}" destId="{FB99648A-3FF1-4F44-BCEC-6F9350DE6E97}" srcOrd="0" destOrd="0" presId="urn:microsoft.com/office/officeart/2005/8/layout/radial1"/>
    <dgm:cxn modelId="{31917E5F-F0DA-4E99-BFA6-8A4374A8D99C}" srcId="{D247694F-F01A-408F-A8DE-3CC1B0139573}" destId="{AD01639D-F6AF-4BAE-B3C7-E01A2F8173F4}" srcOrd="7" destOrd="0" parTransId="{99CB8290-6F68-4452-8ED6-1536141ECA5C}" sibTransId="{2232526B-7868-44DF-B5AA-B47CE014C4C3}"/>
    <dgm:cxn modelId="{6569686A-24F6-4ACC-9B65-388633DF7E8D}" type="presOf" srcId="{8CBB6FE6-4AD0-4D18-B148-BC7323F085BA}" destId="{12E82385-59B2-4E4C-90C8-648EEC9DAF70}" srcOrd="0" destOrd="0" presId="urn:microsoft.com/office/officeart/2005/8/layout/radial1"/>
    <dgm:cxn modelId="{9C620551-62A7-4C89-9340-970F532B5B33}" srcId="{D247694F-F01A-408F-A8DE-3CC1B0139573}" destId="{E7A7C24C-7B44-4BFA-856F-907E8B0B0360}" srcOrd="8" destOrd="0" parTransId="{44B64A94-E978-4D54-AC0C-BD8A51221DED}" sibTransId="{64E2A668-3C90-4D4D-957C-2ED1A806EB08}"/>
    <dgm:cxn modelId="{55E4D251-1B2E-4385-AD26-EFADB5ECD405}" srcId="{D247694F-F01A-408F-A8DE-3CC1B0139573}" destId="{F9E97849-66AE-441F-B7F5-762238598349}" srcOrd="3" destOrd="0" parTransId="{EAA68431-A7F8-4B43-9F95-3D4938A3D37A}" sibTransId="{7E4C8D8C-F21B-4A57-9930-BEF405ACB3E0}"/>
    <dgm:cxn modelId="{A60B327E-C2FB-42EE-916A-729E23232EA3}" type="presOf" srcId="{82BE7738-E8D2-48D5-8E17-87F06562173E}" destId="{55537224-BB53-4350-9057-2767F8A55757}" srcOrd="0" destOrd="0" presId="urn:microsoft.com/office/officeart/2005/8/layout/radial1"/>
    <dgm:cxn modelId="{76266C87-BC13-48A0-A46F-71C5BE2B7AB2}" type="presOf" srcId="{1EA0330A-1C99-4E7F-BD90-149B7784E244}" destId="{FE6F32B2-6C13-45B9-81ED-2E2C481EDFB5}" srcOrd="0" destOrd="0" presId="urn:microsoft.com/office/officeart/2005/8/layout/radial1"/>
    <dgm:cxn modelId="{0901D587-642A-4536-9217-95D5E96AAF2E}" type="presOf" srcId="{3CBA3034-CAFC-418E-A1FE-D983BB8816C0}" destId="{4E0AC3A7-F4DC-4E6E-B5E2-4B5C757AAAA6}" srcOrd="1" destOrd="0" presId="urn:microsoft.com/office/officeart/2005/8/layout/radial1"/>
    <dgm:cxn modelId="{77D96F8D-E1E1-4F03-9021-A8EC81A946C3}" srcId="{D247694F-F01A-408F-A8DE-3CC1B0139573}" destId="{D7B69532-A4F0-40EB-A927-B1CF160CD3D6}" srcOrd="5" destOrd="0" parTransId="{82BE7738-E8D2-48D5-8E17-87F06562173E}" sibTransId="{7679EF7E-8B0A-4DF0-A85D-C050AF450A52}"/>
    <dgm:cxn modelId="{C98BF08D-6DA3-4560-807C-4CA553EE2764}" type="presOf" srcId="{AE25DD5C-218E-48C9-93CE-B00754FF9389}" destId="{683C7EC1-D76A-498A-8A80-77153CAB4F27}" srcOrd="0" destOrd="0" presId="urn:microsoft.com/office/officeart/2005/8/layout/radial1"/>
    <dgm:cxn modelId="{15FE3A8E-51A0-4324-8661-6B33EF0C486A}" type="presOf" srcId="{82BE7738-E8D2-48D5-8E17-87F06562173E}" destId="{535764A5-3AC7-459A-A286-CCE16F1C66BB}" srcOrd="1" destOrd="0" presId="urn:microsoft.com/office/officeart/2005/8/layout/radial1"/>
    <dgm:cxn modelId="{567ABD92-F9A3-4DA0-A6E9-667669166617}" type="presOf" srcId="{3AFCD564-A604-4950-811D-2BF65E6EED89}" destId="{D5AF48A1-A9B1-43EF-B8AD-07C07BA649E7}" srcOrd="0" destOrd="0" presId="urn:microsoft.com/office/officeart/2005/8/layout/radial1"/>
    <dgm:cxn modelId="{1DF319A3-668B-4FA7-8A07-ADD14D35C173}" type="presOf" srcId="{AD01639D-F6AF-4BAE-B3C7-E01A2F8173F4}" destId="{F907E99F-C94D-44D4-8D95-530FE2055C57}" srcOrd="0" destOrd="0" presId="urn:microsoft.com/office/officeart/2005/8/layout/radial1"/>
    <dgm:cxn modelId="{695778A6-C0B4-4DEA-A71C-630C639D7D01}" type="presOf" srcId="{F9E97849-66AE-441F-B7F5-762238598349}" destId="{B1845BA3-8870-45A2-91B5-E63D214C57A3}" srcOrd="0" destOrd="0" presId="urn:microsoft.com/office/officeart/2005/8/layout/radial1"/>
    <dgm:cxn modelId="{9C45B8C2-4619-474A-98FC-B71CD44CA56D}" type="presOf" srcId="{2D4A5E78-4A87-45D5-998A-B52F6C6F1265}" destId="{E4BB7592-3A43-4ED9-8CC4-C4FA275F8825}" srcOrd="1" destOrd="0" presId="urn:microsoft.com/office/officeart/2005/8/layout/radial1"/>
    <dgm:cxn modelId="{A137EAC8-8D2C-4AD8-A9A0-291A1A359182}" srcId="{D247694F-F01A-408F-A8DE-3CC1B0139573}" destId="{3AFCD564-A604-4950-811D-2BF65E6EED89}" srcOrd="6" destOrd="0" parTransId="{4C1ECE9D-6012-4F9F-9E05-BAC4F59B6006}" sibTransId="{F3FDA814-BCAE-4817-9FC8-CBDEB5EB6C24}"/>
    <dgm:cxn modelId="{67A97BCE-5006-46FF-89CB-66943D10AA08}" srcId="{D247694F-F01A-408F-A8DE-3CC1B0139573}" destId="{AE25DD5C-218E-48C9-93CE-B00754FF9389}" srcOrd="2" destOrd="0" parTransId="{E80BABE7-0901-49AF-8A40-D83DC8E6E48C}" sibTransId="{A6ACC25C-7C42-42ED-8764-E2F8636ADE45}"/>
    <dgm:cxn modelId="{C7F099D2-4FC3-4E55-BDAE-46D109C21E8E}" type="presOf" srcId="{E7A7C24C-7B44-4BFA-856F-907E8B0B0360}" destId="{5CFC545D-6741-4DA8-970F-DF6C9C196D27}" srcOrd="0" destOrd="0" presId="urn:microsoft.com/office/officeart/2005/8/layout/radial1"/>
    <dgm:cxn modelId="{3554FBD8-DB07-4E4A-B4AC-13CA4176A6F4}" type="presOf" srcId="{E80BABE7-0901-49AF-8A40-D83DC8E6E48C}" destId="{0B59E08B-00F9-4B61-ACD6-4C434D35675D}" srcOrd="0" destOrd="0" presId="urn:microsoft.com/office/officeart/2005/8/layout/radial1"/>
    <dgm:cxn modelId="{ADDD5DDA-986E-4B5C-8423-8D0D0A44A580}" type="presOf" srcId="{B8726982-8E02-4FDB-B05B-C2BBB77FCDD9}" destId="{9FBD5EF3-75BC-418C-8457-A97BD5A7A8F2}" srcOrd="0" destOrd="0" presId="urn:microsoft.com/office/officeart/2005/8/layout/radial1"/>
    <dgm:cxn modelId="{41C3FADD-EA00-4FC4-9D59-47BD1C717319}" type="presOf" srcId="{D247694F-F01A-408F-A8DE-3CC1B0139573}" destId="{6C3EA551-1BCA-4EA6-A19A-7E69892A59FE}" srcOrd="0" destOrd="0" presId="urn:microsoft.com/office/officeart/2005/8/layout/radial1"/>
    <dgm:cxn modelId="{9D738DDF-5E80-4911-8E3D-39F5872DF5FC}" srcId="{D247694F-F01A-408F-A8DE-3CC1B0139573}" destId="{8CBB6FE6-4AD0-4D18-B148-BC7323F085BA}" srcOrd="1" destOrd="0" parTransId="{2D4A5E78-4A87-45D5-998A-B52F6C6F1265}" sibTransId="{BCE2F26D-5698-4977-92CB-FCDC3718BE5E}"/>
    <dgm:cxn modelId="{4BD514E1-0C95-4895-A166-DAAD36923460}" type="presOf" srcId="{EAA68431-A7F8-4B43-9F95-3D4938A3D37A}" destId="{92F74325-1A56-4B00-935E-FDDE4ECB2F0C}" srcOrd="1" destOrd="0" presId="urn:microsoft.com/office/officeart/2005/8/layout/radial1"/>
    <dgm:cxn modelId="{CA1EE4E4-37D4-4397-B65F-FD1EC7BD7F25}" type="presOf" srcId="{3CBA3034-CAFC-418E-A1FE-D983BB8816C0}" destId="{A072D3FE-2438-4CF0-A4CF-F82231132BF1}" srcOrd="0" destOrd="0" presId="urn:microsoft.com/office/officeart/2005/8/layout/radial1"/>
    <dgm:cxn modelId="{45C625E9-DE42-4EF5-9CCA-E7AAE1DD828E}" type="presOf" srcId="{2D4A5E78-4A87-45D5-998A-B52F6C6F1265}" destId="{A1661B81-4C0A-47CF-A6D5-3A96D6D59A34}" srcOrd="0" destOrd="0" presId="urn:microsoft.com/office/officeart/2005/8/layout/radial1"/>
    <dgm:cxn modelId="{F309BBEB-CC34-44A1-A5C2-29B5F5B8C637}" type="presOf" srcId="{019CA522-3758-49B7-9B73-AFB02C58C22D}" destId="{4C102570-A16A-43C4-8AD1-0DEEDF56FAE4}" srcOrd="0" destOrd="0" presId="urn:microsoft.com/office/officeart/2005/8/layout/radial1"/>
    <dgm:cxn modelId="{69EB63F6-6832-4B21-88C0-BA241D44BE77}" type="presOf" srcId="{4C1ECE9D-6012-4F9F-9E05-BAC4F59B6006}" destId="{7A479F42-DE7F-4705-92C0-68195BDDD619}" srcOrd="1" destOrd="0" presId="urn:microsoft.com/office/officeart/2005/8/layout/radial1"/>
    <dgm:cxn modelId="{20CE75F9-DAEC-455A-8554-CB3EE2686CEE}" type="presOf" srcId="{99CB8290-6F68-4452-8ED6-1536141ECA5C}" destId="{FDC5FCBD-6367-480D-8B30-48E6FE772D21}" srcOrd="0" destOrd="0" presId="urn:microsoft.com/office/officeart/2005/8/layout/radial1"/>
    <dgm:cxn modelId="{4BAE0752-87C0-477A-B5BC-09DFE8CA2793}" type="presParOf" srcId="{7857EA2A-48CB-439E-AC3C-443D6DC68B6D}" destId="{6C3EA551-1BCA-4EA6-A19A-7E69892A59FE}" srcOrd="0" destOrd="0" presId="urn:microsoft.com/office/officeart/2005/8/layout/radial1"/>
    <dgm:cxn modelId="{25193C68-822A-4480-87B4-1313A5CA49F1}" type="presParOf" srcId="{7857EA2A-48CB-439E-AC3C-443D6DC68B6D}" destId="{9FBD5EF3-75BC-418C-8457-A97BD5A7A8F2}" srcOrd="1" destOrd="0" presId="urn:microsoft.com/office/officeart/2005/8/layout/radial1"/>
    <dgm:cxn modelId="{CE7251B6-A026-4E9E-B0A8-8E59193D7DA1}" type="presParOf" srcId="{9FBD5EF3-75BC-418C-8457-A97BD5A7A8F2}" destId="{E16D0E10-CFE3-43EC-B10F-F39C54824663}" srcOrd="0" destOrd="0" presId="urn:microsoft.com/office/officeart/2005/8/layout/radial1"/>
    <dgm:cxn modelId="{063EFC61-0AF7-4C95-A656-5C0DF1124E44}" type="presParOf" srcId="{7857EA2A-48CB-439E-AC3C-443D6DC68B6D}" destId="{FE6F32B2-6C13-45B9-81ED-2E2C481EDFB5}" srcOrd="2" destOrd="0" presId="urn:microsoft.com/office/officeart/2005/8/layout/radial1"/>
    <dgm:cxn modelId="{F6A4F701-30F8-4714-84C6-FF8BE1BDA2DB}" type="presParOf" srcId="{7857EA2A-48CB-439E-AC3C-443D6DC68B6D}" destId="{A1661B81-4C0A-47CF-A6D5-3A96D6D59A34}" srcOrd="3" destOrd="0" presId="urn:microsoft.com/office/officeart/2005/8/layout/radial1"/>
    <dgm:cxn modelId="{1B85E35F-058A-4C92-A53A-5AE026F1D762}" type="presParOf" srcId="{A1661B81-4C0A-47CF-A6D5-3A96D6D59A34}" destId="{E4BB7592-3A43-4ED9-8CC4-C4FA275F8825}" srcOrd="0" destOrd="0" presId="urn:microsoft.com/office/officeart/2005/8/layout/radial1"/>
    <dgm:cxn modelId="{95CB40A6-867C-4981-A021-43613E15AD97}" type="presParOf" srcId="{7857EA2A-48CB-439E-AC3C-443D6DC68B6D}" destId="{12E82385-59B2-4E4C-90C8-648EEC9DAF70}" srcOrd="4" destOrd="0" presId="urn:microsoft.com/office/officeart/2005/8/layout/radial1"/>
    <dgm:cxn modelId="{69A91635-0B06-44EC-9953-DC7EC87AA081}" type="presParOf" srcId="{7857EA2A-48CB-439E-AC3C-443D6DC68B6D}" destId="{0B59E08B-00F9-4B61-ACD6-4C434D35675D}" srcOrd="5" destOrd="0" presId="urn:microsoft.com/office/officeart/2005/8/layout/radial1"/>
    <dgm:cxn modelId="{DB5EB7E5-D262-4083-9991-45F4DCB82767}" type="presParOf" srcId="{0B59E08B-00F9-4B61-ACD6-4C434D35675D}" destId="{BA21589E-7276-4B91-8846-9F64E1CB1F93}" srcOrd="0" destOrd="0" presId="urn:microsoft.com/office/officeart/2005/8/layout/radial1"/>
    <dgm:cxn modelId="{243CA4EC-A917-446E-B0F5-A3059F90828F}" type="presParOf" srcId="{7857EA2A-48CB-439E-AC3C-443D6DC68B6D}" destId="{683C7EC1-D76A-498A-8A80-77153CAB4F27}" srcOrd="6" destOrd="0" presId="urn:microsoft.com/office/officeart/2005/8/layout/radial1"/>
    <dgm:cxn modelId="{283E5F14-B463-4B53-B585-6C4184247C73}" type="presParOf" srcId="{7857EA2A-48CB-439E-AC3C-443D6DC68B6D}" destId="{E3C95275-0F8B-402A-9304-F6E13E0E1A73}" srcOrd="7" destOrd="0" presId="urn:microsoft.com/office/officeart/2005/8/layout/radial1"/>
    <dgm:cxn modelId="{A3A44ECA-688B-47CB-AC7A-744F7E28D950}" type="presParOf" srcId="{E3C95275-0F8B-402A-9304-F6E13E0E1A73}" destId="{92F74325-1A56-4B00-935E-FDDE4ECB2F0C}" srcOrd="0" destOrd="0" presId="urn:microsoft.com/office/officeart/2005/8/layout/radial1"/>
    <dgm:cxn modelId="{25A92814-3FC7-4E9B-B070-ED3065CBD972}" type="presParOf" srcId="{7857EA2A-48CB-439E-AC3C-443D6DC68B6D}" destId="{B1845BA3-8870-45A2-91B5-E63D214C57A3}" srcOrd="8" destOrd="0" presId="urn:microsoft.com/office/officeart/2005/8/layout/radial1"/>
    <dgm:cxn modelId="{91137765-2320-4323-8AE3-68506B574352}" type="presParOf" srcId="{7857EA2A-48CB-439E-AC3C-443D6DC68B6D}" destId="{A072D3FE-2438-4CF0-A4CF-F82231132BF1}" srcOrd="9" destOrd="0" presId="urn:microsoft.com/office/officeart/2005/8/layout/radial1"/>
    <dgm:cxn modelId="{1EB4E32B-FB13-4FFD-911A-D695B13FD209}" type="presParOf" srcId="{A072D3FE-2438-4CF0-A4CF-F82231132BF1}" destId="{4E0AC3A7-F4DC-4E6E-B5E2-4B5C757AAAA6}" srcOrd="0" destOrd="0" presId="urn:microsoft.com/office/officeart/2005/8/layout/radial1"/>
    <dgm:cxn modelId="{3FA86F67-1214-42FE-96A9-2234E1300056}" type="presParOf" srcId="{7857EA2A-48CB-439E-AC3C-443D6DC68B6D}" destId="{4C102570-A16A-43C4-8AD1-0DEEDF56FAE4}" srcOrd="10" destOrd="0" presId="urn:microsoft.com/office/officeart/2005/8/layout/radial1"/>
    <dgm:cxn modelId="{ED9A66AE-FA9C-407B-9FB0-5D0E53163C64}" type="presParOf" srcId="{7857EA2A-48CB-439E-AC3C-443D6DC68B6D}" destId="{55537224-BB53-4350-9057-2767F8A55757}" srcOrd="11" destOrd="0" presId="urn:microsoft.com/office/officeart/2005/8/layout/radial1"/>
    <dgm:cxn modelId="{027766A9-7FB1-41A1-9EFF-289826C0F908}" type="presParOf" srcId="{55537224-BB53-4350-9057-2767F8A55757}" destId="{535764A5-3AC7-459A-A286-CCE16F1C66BB}" srcOrd="0" destOrd="0" presId="urn:microsoft.com/office/officeart/2005/8/layout/radial1"/>
    <dgm:cxn modelId="{B81C2DB2-915B-4436-B50A-8297E7E37B13}" type="presParOf" srcId="{7857EA2A-48CB-439E-AC3C-443D6DC68B6D}" destId="{50FD2C13-E446-462E-9704-6A601686F65D}" srcOrd="12" destOrd="0" presId="urn:microsoft.com/office/officeart/2005/8/layout/radial1"/>
    <dgm:cxn modelId="{61AA7B09-E800-4747-96FB-1EF7817BEDE7}" type="presParOf" srcId="{7857EA2A-48CB-439E-AC3C-443D6DC68B6D}" destId="{5E23B826-E76A-40E7-BBFE-0B933352E45C}" srcOrd="13" destOrd="0" presId="urn:microsoft.com/office/officeart/2005/8/layout/radial1"/>
    <dgm:cxn modelId="{D4F642E8-46F9-4E5F-8132-C5002D4E2CE4}" type="presParOf" srcId="{5E23B826-E76A-40E7-BBFE-0B933352E45C}" destId="{7A479F42-DE7F-4705-92C0-68195BDDD619}" srcOrd="0" destOrd="0" presId="urn:microsoft.com/office/officeart/2005/8/layout/radial1"/>
    <dgm:cxn modelId="{F5265574-6AC9-48AE-9568-97A5A6838E7F}" type="presParOf" srcId="{7857EA2A-48CB-439E-AC3C-443D6DC68B6D}" destId="{D5AF48A1-A9B1-43EF-B8AD-07C07BA649E7}" srcOrd="14" destOrd="0" presId="urn:microsoft.com/office/officeart/2005/8/layout/radial1"/>
    <dgm:cxn modelId="{12C1F076-E064-4E9C-B434-E0E7DEC85660}" type="presParOf" srcId="{7857EA2A-48CB-439E-AC3C-443D6DC68B6D}" destId="{FDC5FCBD-6367-480D-8B30-48E6FE772D21}" srcOrd="15" destOrd="0" presId="urn:microsoft.com/office/officeart/2005/8/layout/radial1"/>
    <dgm:cxn modelId="{BCC99166-A9F8-43F7-BFF0-2F7A3F9D69F9}" type="presParOf" srcId="{FDC5FCBD-6367-480D-8B30-48E6FE772D21}" destId="{C50A1AEB-BE7D-441E-93B8-99F376C31A05}" srcOrd="0" destOrd="0" presId="urn:microsoft.com/office/officeart/2005/8/layout/radial1"/>
    <dgm:cxn modelId="{8630D78F-5781-4A68-9191-EBD323D68493}" type="presParOf" srcId="{7857EA2A-48CB-439E-AC3C-443D6DC68B6D}" destId="{F907E99F-C94D-44D4-8D95-530FE2055C57}" srcOrd="16" destOrd="0" presId="urn:microsoft.com/office/officeart/2005/8/layout/radial1"/>
    <dgm:cxn modelId="{F6C4C723-688E-4B17-AFC0-F803E4EC7F5D}" type="presParOf" srcId="{7857EA2A-48CB-439E-AC3C-443D6DC68B6D}" destId="{FB99648A-3FF1-4F44-BCEC-6F9350DE6E97}" srcOrd="17" destOrd="0" presId="urn:microsoft.com/office/officeart/2005/8/layout/radial1"/>
    <dgm:cxn modelId="{1817F33B-0660-4E98-AE6D-3B3B82EAD549}" type="presParOf" srcId="{FB99648A-3FF1-4F44-BCEC-6F9350DE6E97}" destId="{D071177D-AA26-457D-A30B-CE37075C0553}" srcOrd="0" destOrd="0" presId="urn:microsoft.com/office/officeart/2005/8/layout/radial1"/>
    <dgm:cxn modelId="{6DAEECAD-BDAC-4429-B1E9-9925D6371263}" type="presParOf" srcId="{7857EA2A-48CB-439E-AC3C-443D6DC68B6D}" destId="{5CFC545D-6741-4DA8-970F-DF6C9C196D27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EA551-1BCA-4EA6-A19A-7E69892A59FE}">
      <dsp:nvSpPr>
        <dsp:cNvPr id="0" name=""/>
        <dsp:cNvSpPr/>
      </dsp:nvSpPr>
      <dsp:spPr>
        <a:xfrm>
          <a:off x="3522811" y="2165764"/>
          <a:ext cx="1476965" cy="11263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 baseline="0">
              <a:latin typeface="Verdana"/>
            </a:rPr>
            <a:t>Здоровья</a:t>
          </a:r>
        </a:p>
        <a:p>
          <a:pPr marL="0" marR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 baseline="0">
              <a:latin typeface="Verdana"/>
            </a:rPr>
            <a:t> участников</a:t>
          </a:r>
        </a:p>
        <a:p>
          <a:pPr marL="0" marR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000" b="1" kern="1200" baseline="0">
              <a:latin typeface="Verdana"/>
            </a:rPr>
            <a:t> УВП</a:t>
          </a:r>
          <a:endParaRPr lang="ru-RU" sz="1000" kern="1200" dirty="0"/>
        </a:p>
      </dsp:txBody>
      <dsp:txXfrm>
        <a:off x="3739108" y="2330708"/>
        <a:ext cx="1044371" cy="796423"/>
      </dsp:txXfrm>
    </dsp:sp>
    <dsp:sp modelId="{9FBD5EF3-75BC-418C-8457-A97BD5A7A8F2}">
      <dsp:nvSpPr>
        <dsp:cNvPr id="0" name=""/>
        <dsp:cNvSpPr/>
      </dsp:nvSpPr>
      <dsp:spPr>
        <a:xfrm rot="16200000">
          <a:off x="3752865" y="1645410"/>
          <a:ext cx="1016858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1016858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235872" y="1631914"/>
        <a:ext cx="50842" cy="50842"/>
      </dsp:txXfrm>
    </dsp:sp>
    <dsp:sp modelId="{FE6F32B2-6C13-45B9-81ED-2E2C481EDFB5}">
      <dsp:nvSpPr>
        <dsp:cNvPr id="0" name=""/>
        <dsp:cNvSpPr/>
      </dsp:nvSpPr>
      <dsp:spPr>
        <a:xfrm>
          <a:off x="3592896" y="22594"/>
          <a:ext cx="1336796" cy="112631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Утренняя 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гимнастика</a:t>
          </a:r>
          <a:endParaRPr lang="ru-RU" sz="900" kern="1200" dirty="0"/>
        </a:p>
      </dsp:txBody>
      <dsp:txXfrm>
        <a:off x="3788665" y="187538"/>
        <a:ext cx="945258" cy="796423"/>
      </dsp:txXfrm>
    </dsp:sp>
    <dsp:sp modelId="{A1661B81-4C0A-47CF-A6D5-3A96D6D59A34}">
      <dsp:nvSpPr>
        <dsp:cNvPr id="0" name=""/>
        <dsp:cNvSpPr/>
      </dsp:nvSpPr>
      <dsp:spPr>
        <a:xfrm rot="18600000">
          <a:off x="4495555" y="1891433"/>
          <a:ext cx="916935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916935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931099" y="1880435"/>
        <a:ext cx="45846" cy="45846"/>
      </dsp:txXfrm>
    </dsp:sp>
    <dsp:sp modelId="{12E82385-59B2-4E4C-90C8-648EEC9DAF70}">
      <dsp:nvSpPr>
        <dsp:cNvPr id="0" name=""/>
        <dsp:cNvSpPr/>
      </dsp:nvSpPr>
      <dsp:spPr>
        <a:xfrm>
          <a:off x="4947235" y="524001"/>
          <a:ext cx="1383324" cy="11263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Физкульт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паузы 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на уроках</a:t>
          </a:r>
          <a:endParaRPr lang="ru-RU" sz="900" kern="1200" dirty="0"/>
        </a:p>
      </dsp:txBody>
      <dsp:txXfrm>
        <a:off x="5149818" y="688945"/>
        <a:ext cx="978158" cy="796423"/>
      </dsp:txXfrm>
    </dsp:sp>
    <dsp:sp modelId="{0B59E08B-00F9-4B61-ACD6-4C434D35675D}">
      <dsp:nvSpPr>
        <dsp:cNvPr id="0" name=""/>
        <dsp:cNvSpPr/>
      </dsp:nvSpPr>
      <dsp:spPr>
        <a:xfrm rot="21000000">
          <a:off x="4975016" y="2524094"/>
          <a:ext cx="760547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760547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336277" y="2517005"/>
        <a:ext cx="38027" cy="38027"/>
      </dsp:txXfrm>
    </dsp:sp>
    <dsp:sp modelId="{683C7EC1-D76A-498A-8A80-77153CAB4F27}">
      <dsp:nvSpPr>
        <dsp:cNvPr id="0" name=""/>
        <dsp:cNvSpPr/>
      </dsp:nvSpPr>
      <dsp:spPr>
        <a:xfrm>
          <a:off x="5716402" y="1793607"/>
          <a:ext cx="1311004" cy="11263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Кружковая 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работа</a:t>
          </a:r>
          <a:endParaRPr lang="ru-RU" sz="900" kern="1200" dirty="0"/>
        </a:p>
      </dsp:txBody>
      <dsp:txXfrm>
        <a:off x="5908394" y="1958551"/>
        <a:ext cx="927020" cy="796423"/>
      </dsp:txXfrm>
    </dsp:sp>
    <dsp:sp modelId="{E3C95275-0F8B-402A-9304-F6E13E0E1A73}">
      <dsp:nvSpPr>
        <dsp:cNvPr id="0" name=""/>
        <dsp:cNvSpPr/>
      </dsp:nvSpPr>
      <dsp:spPr>
        <a:xfrm rot="1800000">
          <a:off x="4794513" y="3264259"/>
          <a:ext cx="829341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829341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188450" y="3255451"/>
        <a:ext cx="41467" cy="41467"/>
      </dsp:txXfrm>
    </dsp:sp>
    <dsp:sp modelId="{B1845BA3-8870-45A2-91B5-E63D214C57A3}">
      <dsp:nvSpPr>
        <dsp:cNvPr id="0" name=""/>
        <dsp:cNvSpPr/>
      </dsp:nvSpPr>
      <dsp:spPr>
        <a:xfrm>
          <a:off x="5453080" y="3237349"/>
          <a:ext cx="1328506" cy="112631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Уроки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физкультуры</a:t>
          </a:r>
          <a:endParaRPr lang="ru-RU" sz="900" kern="1200" dirty="0"/>
        </a:p>
      </dsp:txBody>
      <dsp:txXfrm>
        <a:off x="5647635" y="3402293"/>
        <a:ext cx="939396" cy="796423"/>
      </dsp:txXfrm>
    </dsp:sp>
    <dsp:sp modelId="{A072D3FE-2438-4CF0-A4CF-F82231132BF1}">
      <dsp:nvSpPr>
        <dsp:cNvPr id="0" name=""/>
        <dsp:cNvSpPr/>
      </dsp:nvSpPr>
      <dsp:spPr>
        <a:xfrm rot="4200000">
          <a:off x="4133041" y="3724868"/>
          <a:ext cx="990177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990177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603375" y="3712038"/>
        <a:ext cx="49508" cy="49508"/>
      </dsp:txXfrm>
    </dsp:sp>
    <dsp:sp modelId="{4C102570-A16A-43C4-8AD1-0DEEDF56FAE4}">
      <dsp:nvSpPr>
        <dsp:cNvPr id="0" name=""/>
        <dsp:cNvSpPr/>
      </dsp:nvSpPr>
      <dsp:spPr>
        <a:xfrm>
          <a:off x="4288419" y="4179685"/>
          <a:ext cx="1411763" cy="112631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Школьные 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соревнования</a:t>
          </a:r>
          <a:endParaRPr lang="ru-RU" sz="900" kern="1200" dirty="0"/>
        </a:p>
      </dsp:txBody>
      <dsp:txXfrm>
        <a:off x="4495167" y="4344629"/>
        <a:ext cx="998267" cy="796423"/>
      </dsp:txXfrm>
    </dsp:sp>
    <dsp:sp modelId="{55537224-BB53-4350-9057-2767F8A55757}">
      <dsp:nvSpPr>
        <dsp:cNvPr id="0" name=""/>
        <dsp:cNvSpPr/>
      </dsp:nvSpPr>
      <dsp:spPr>
        <a:xfrm rot="6600000">
          <a:off x="3398844" y="3725235"/>
          <a:ext cx="990960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990960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869550" y="3712386"/>
        <a:ext cx="49548" cy="49548"/>
      </dsp:txXfrm>
    </dsp:sp>
    <dsp:sp modelId="{50FD2C13-E446-462E-9704-6A601686F65D}">
      <dsp:nvSpPr>
        <dsp:cNvPr id="0" name=""/>
        <dsp:cNvSpPr/>
      </dsp:nvSpPr>
      <dsp:spPr>
        <a:xfrm>
          <a:off x="2834451" y="4179685"/>
          <a:ext cx="1387672" cy="112631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Районные 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соревнования</a:t>
          </a:r>
          <a:endParaRPr lang="ru-RU" sz="900" kern="1200" dirty="0"/>
        </a:p>
      </dsp:txBody>
      <dsp:txXfrm>
        <a:off x="3037671" y="4344629"/>
        <a:ext cx="981232" cy="796423"/>
      </dsp:txXfrm>
    </dsp:sp>
    <dsp:sp modelId="{5E23B826-E76A-40E7-BBFE-0B933352E45C}">
      <dsp:nvSpPr>
        <dsp:cNvPr id="0" name=""/>
        <dsp:cNvSpPr/>
      </dsp:nvSpPr>
      <dsp:spPr>
        <a:xfrm rot="9000000">
          <a:off x="2914981" y="3259906"/>
          <a:ext cx="811926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811926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300646" y="3251533"/>
        <a:ext cx="40596" cy="40596"/>
      </dsp:txXfrm>
    </dsp:sp>
    <dsp:sp modelId="{D5AF48A1-A9B1-43EF-B8AD-07C07BA649E7}">
      <dsp:nvSpPr>
        <dsp:cNvPr id="0" name=""/>
        <dsp:cNvSpPr/>
      </dsp:nvSpPr>
      <dsp:spPr>
        <a:xfrm>
          <a:off x="1713767" y="3237349"/>
          <a:ext cx="1382975" cy="11263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Спортивные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праздники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и мероприятия</a:t>
          </a:r>
          <a:endParaRPr lang="ru-RU" sz="900" kern="1200" dirty="0"/>
        </a:p>
      </dsp:txBody>
      <dsp:txXfrm>
        <a:off x="1916299" y="3402293"/>
        <a:ext cx="977911" cy="796423"/>
      </dsp:txXfrm>
    </dsp:sp>
    <dsp:sp modelId="{FDC5FCBD-6367-480D-8B30-48E6FE772D21}">
      <dsp:nvSpPr>
        <dsp:cNvPr id="0" name=""/>
        <dsp:cNvSpPr/>
      </dsp:nvSpPr>
      <dsp:spPr>
        <a:xfrm rot="11400000">
          <a:off x="2808035" y="2525932"/>
          <a:ext cx="739375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739375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159238" y="2519373"/>
        <a:ext cx="36968" cy="36968"/>
      </dsp:txXfrm>
    </dsp:sp>
    <dsp:sp modelId="{F907E99F-C94D-44D4-8D95-530FE2055C57}">
      <dsp:nvSpPr>
        <dsp:cNvPr id="0" name=""/>
        <dsp:cNvSpPr/>
      </dsp:nvSpPr>
      <dsp:spPr>
        <a:xfrm>
          <a:off x="1472954" y="1793607"/>
          <a:ext cx="1355459" cy="11263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Мини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соревнования 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в ГПД</a:t>
          </a:r>
          <a:endParaRPr lang="ru-RU" sz="900" kern="1200" dirty="0"/>
        </a:p>
      </dsp:txBody>
      <dsp:txXfrm>
        <a:off x="1671456" y="1958551"/>
        <a:ext cx="958455" cy="796423"/>
      </dsp:txXfrm>
    </dsp:sp>
    <dsp:sp modelId="{FB99648A-3FF1-4F44-BCEC-6F9350DE6E97}">
      <dsp:nvSpPr>
        <dsp:cNvPr id="0" name=""/>
        <dsp:cNvSpPr/>
      </dsp:nvSpPr>
      <dsp:spPr>
        <a:xfrm rot="13800000">
          <a:off x="3108906" y="1890877"/>
          <a:ext cx="918386" cy="23850"/>
        </a:xfrm>
        <a:custGeom>
          <a:avLst/>
          <a:gdLst/>
          <a:ahLst/>
          <a:cxnLst/>
          <a:rect l="0" t="0" r="0" b="0"/>
          <a:pathLst>
            <a:path>
              <a:moveTo>
                <a:pt x="0" y="11925"/>
              </a:moveTo>
              <a:lnTo>
                <a:pt x="918386" y="119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545139" y="1879843"/>
        <a:ext cx="45919" cy="45919"/>
      </dsp:txXfrm>
    </dsp:sp>
    <dsp:sp modelId="{5CFC545D-6741-4DA8-970F-DF6C9C196D27}">
      <dsp:nvSpPr>
        <dsp:cNvPr id="0" name=""/>
        <dsp:cNvSpPr/>
      </dsp:nvSpPr>
      <dsp:spPr>
        <a:xfrm>
          <a:off x="2197187" y="524001"/>
          <a:ext cx="1373007" cy="112631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Подвижные игры</a:t>
          </a:r>
        </a:p>
        <a:p>
          <a:pPr marL="0" marR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b="1" kern="1200" baseline="0">
              <a:latin typeface="Verdana"/>
            </a:rPr>
            <a:t> на переменах</a:t>
          </a:r>
          <a:endParaRPr lang="ru-RU" sz="900" kern="1200" dirty="0"/>
        </a:p>
      </dsp:txBody>
      <dsp:txXfrm>
        <a:off x="2398259" y="688945"/>
        <a:ext cx="970863" cy="796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88DEB-5273-4346-A482-4CEB20E3386C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6040E-BD9E-450B-90C4-B57841781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48AA9-3806-4995-BFF5-5D6F708F600E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05851-6EFB-4EA1-9288-B4C9EB6C9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Fonovaya_muzyka_dlya_video_2_-_Fonovaya_muzyka_dlya_video_(iPleer.fm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http://ligazdorovja.my1.ru/97/06.jpg" TargetMode="External"/><Relationship Id="rId4" Type="http://schemas.openxmlformats.org/officeDocument/2006/relationships/image" Target="../media/image35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HEIC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jpe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HEIC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5.jpeg"/><Relationship Id="rId4" Type="http://schemas.openxmlformats.org/officeDocument/2006/relationships/diagramData" Target="../diagrams/data1.xml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HEIC"/><Relationship Id="rId3" Type="http://schemas.openxmlformats.org/officeDocument/2006/relationships/image" Target="../media/image2.jpeg"/><Relationship Id="rId7" Type="http://schemas.openxmlformats.org/officeDocument/2006/relationships/image" Target="../media/image23.HEIC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HEIC"/><Relationship Id="rId5" Type="http://schemas.openxmlformats.org/officeDocument/2006/relationships/image" Target="../media/image21.HEIC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sovet.su/_ld/379/69498365.jpg"/>
          <p:cNvPicPr>
            <a:picLocks noGrp="1"/>
          </p:cNvPicPr>
          <p:nvPr>
            <p:ph idx="1"/>
          </p:nvPr>
        </p:nvPicPr>
        <p:blipFill>
          <a:blip r:embed="rId3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freeppt.net/template/sport_certificates_powerpoint_template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35696" y="1340768"/>
            <a:ext cx="6192688" cy="2513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492896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УЧИТЕЛЯ ФИЗИЧЕСКОЙ КУЛЬТУРЫ 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МБОУ Лицей № 9 имени А.С. Пушкина ЗМР РТ</a:t>
            </a:r>
            <a:endParaRPr lang="ru-RU" sz="8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Ильина Ивана Алексеевича</a:t>
            </a:r>
          </a:p>
          <a:p>
            <a:pPr algn="ctr"/>
            <a:endParaRPr lang="ru-RU" sz="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9" name="Рисунок 8" descr="http://katusha-lobny.ru/gobeyubago/1104"/>
          <p:cNvPicPr/>
          <p:nvPr/>
        </p:nvPicPr>
        <p:blipFill>
          <a:blip r:embed="rId5" cstate="print">
            <a:clrChange>
              <a:clrFrom>
                <a:srgbClr val="EDF7F9"/>
              </a:clrFrom>
              <a:clrTo>
                <a:srgbClr val="EDF7F9">
                  <a:alpha val="0"/>
                </a:srgbClr>
              </a:clrTo>
            </a:clrChange>
          </a:blip>
          <a:srcRect l="11753" b="61728"/>
          <a:stretch>
            <a:fillRect/>
          </a:stretch>
        </p:blipFill>
        <p:spPr bwMode="auto">
          <a:xfrm>
            <a:off x="179512" y="188640"/>
            <a:ext cx="87849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355976" y="6021288"/>
            <a:ext cx="1368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год</a:t>
            </a:r>
            <a:endParaRPr lang="ru-RU" dirty="0"/>
          </a:p>
        </p:txBody>
      </p:sp>
      <p:pic>
        <p:nvPicPr>
          <p:cNvPr id="11" name="Fonovaya_muzyka_dlya_video_2_-_Fonovaya_muzyka_dlya_video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357158" y="6286520"/>
            <a:ext cx="304800" cy="304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4602C-C34C-4E6F-95EA-1E21A036BF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65178"/>
            <a:ext cx="2592288" cy="2736304"/>
          </a:xfrm>
          <a:prstGeom prst="rect">
            <a:avLst/>
          </a:prstGeom>
        </p:spPr>
      </p:pic>
    </p:spTree>
  </p:cSld>
  <p:clrMapOvr>
    <a:masterClrMapping/>
  </p:clrMapOvr>
  <p:transition spd="med" advClick="0" advTm="1232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3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16440" y="188640"/>
            <a:ext cx="5665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</a:p>
        </p:txBody>
      </p:sp>
      <p:pic>
        <p:nvPicPr>
          <p:cNvPr id="11" name="Рисунок 10" descr="http://nanoplast-forte.ru/pictures/LFK_pri_osteohonroze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1124744"/>
            <a:ext cx="1517142" cy="160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nanoplast-forte.ru/pictures/LFK_pri_osteohonroze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79512" y="4653136"/>
            <a:ext cx="1512168" cy="160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3538EB-EE2B-4881-8AE5-277F5CE25E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526" y="1906243"/>
            <a:ext cx="5352256" cy="335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470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27584" y="260648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ЗДОРОВЬЯ В ФОТОГРАФИЯХ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850B43-B9D2-4498-8673-E8A6D3F17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543" y="1001120"/>
            <a:ext cx="2781300" cy="15811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660E34-5894-4FEC-A68B-27705C685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46" y="982070"/>
            <a:ext cx="2781300" cy="15811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D9BC934-3757-4ECF-9B22-AEAD5F06D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31" y="1001120"/>
            <a:ext cx="2781300" cy="15430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87ED6A-6BE9-4663-BAC9-F24CBE342E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40" y="3167086"/>
            <a:ext cx="4136860" cy="31026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E6B031-C98D-421B-8381-1C09BE682B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344" y="2738533"/>
            <a:ext cx="3162242" cy="3717774"/>
          </a:xfrm>
          <a:prstGeom prst="rect">
            <a:avLst/>
          </a:prstGeom>
        </p:spPr>
      </p:pic>
    </p:spTree>
  </p:cSld>
  <p:clrMapOvr>
    <a:masterClrMapping/>
  </p:clrMapOvr>
  <p:transition advTm="8034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-26996" y="5171182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475656" y="188640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Достижения и награды  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61E46B-1AB2-4556-A0E4-6DA0E50D9D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1161" y="2405530"/>
            <a:ext cx="4005064" cy="30037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2AC7BB-4F8B-4B79-A522-7377BC1410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22638" y="2423041"/>
            <a:ext cx="4005061" cy="3003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0DF71CF-889A-4555-9572-7BC58C7342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75934" y="2419735"/>
            <a:ext cx="3988830" cy="2991623"/>
          </a:xfrm>
          <a:prstGeom prst="rect">
            <a:avLst/>
          </a:prstGeom>
        </p:spPr>
      </p:pic>
    </p:spTree>
  </p:cSld>
  <p:clrMapOvr>
    <a:masterClrMapping/>
  </p:clrMapOvr>
  <p:transition advTm="8221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72008" y="522162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11560" y="260648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ШКОЛЬНЫЕ  МЕРОПРИЯТИЯ</a:t>
            </a:r>
            <a:endParaRPr lang="ru-RU" sz="32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23528" y="836712"/>
            <a:ext cx="3600400" cy="302433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836712"/>
            <a:ext cx="3024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Смотр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строя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песни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uk-UA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79912" y="3717032"/>
            <a:ext cx="4176464" cy="259228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39952" y="3717032"/>
            <a:ext cx="33936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ВОЕННО-ПАТРИОТИЧЕСКАЯ ИГРА </a:t>
            </a:r>
            <a:endParaRPr lang="ru-RU" sz="1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" descr="Образцы грамот по математике"/>
          <p:cNvPicPr>
            <a:picLocks noChangeAspect="1" noChangeArrowheads="1"/>
          </p:cNvPicPr>
          <p:nvPr/>
        </p:nvPicPr>
        <p:blipFill>
          <a:blip r:embed="rId4" r:link="rId5" cstate="print">
            <a:clrChange>
              <a:clrFrom>
                <a:srgbClr val="F9E4B9"/>
              </a:clrFrom>
              <a:clrTo>
                <a:srgbClr val="F9E4B9">
                  <a:alpha val="0"/>
                </a:srgbClr>
              </a:clrTo>
            </a:clrChange>
          </a:blip>
          <a:srcRect l="2621" t="63352" r="29751"/>
          <a:stretch>
            <a:fillRect/>
          </a:stretch>
        </p:blipFill>
        <p:spPr bwMode="auto">
          <a:xfrm>
            <a:off x="179512" y="4653136"/>
            <a:ext cx="2106463" cy="1952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9" name="Рисунок 28" descr="https://m.all-t-shirts.ru/goods_images/ru105729I1000515737e5779817575b2650c1383f57c5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624" t="8028" r="31702" b="9507"/>
          <a:stretch>
            <a:fillRect/>
          </a:stretch>
        </p:blipFill>
        <p:spPr bwMode="auto">
          <a:xfrm>
            <a:off x="2987824" y="908720"/>
            <a:ext cx="876748" cy="176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DBE7EE-EB81-425C-B6A7-D39877C5E0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83" y="1403010"/>
            <a:ext cx="3384089" cy="23064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61A154-D626-4D2B-8639-AEFE73787C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4018951"/>
            <a:ext cx="3825668" cy="23488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EEE761-7E6A-44B1-AE5B-C8817FDAAA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701" y="1244859"/>
            <a:ext cx="3131840" cy="23488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829F65-7A52-46EE-932D-3E4F6EDBBE82}"/>
              </a:ext>
            </a:extLst>
          </p:cNvPr>
          <p:cNvSpPr txBox="1"/>
          <p:nvPr/>
        </p:nvSpPr>
        <p:spPr>
          <a:xfrm>
            <a:off x="5002935" y="842725"/>
            <a:ext cx="3062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Спортивное ориентирование</a:t>
            </a:r>
          </a:p>
        </p:txBody>
      </p:sp>
    </p:spTree>
  </p:cSld>
  <p:clrMapOvr>
    <a:masterClrMapping/>
  </p:clrMapOvr>
  <p:transition advTm="9547">
    <p:strips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9721080" cy="10527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ПРИЗЕРЫ РАЙОННЫХ СОРЕВНОВАНИЙ</a:t>
            </a:r>
            <a:endParaRPr lang="ru-RU" sz="3200" dirty="0"/>
          </a:p>
        </p:txBody>
      </p:sp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873" r="2751" b="12751"/>
          <a:stretch>
            <a:fillRect/>
          </a:stretch>
        </p:blipFill>
        <p:spPr bwMode="auto">
          <a:xfrm>
            <a:off x="0" y="5373216"/>
            <a:ext cx="9144000" cy="14847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4" name="Рисунок 13" descr="http://goppt.ru/assets/cache/images/assets/files/220/532x399-slajd1.f5e.jpg"/>
          <p:cNvPicPr/>
          <p:nvPr/>
        </p:nvPicPr>
        <p:blipFill>
          <a:blip r:embed="rId4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17110" t="26471" r="16967"/>
          <a:stretch>
            <a:fillRect/>
          </a:stretch>
        </p:blipFill>
        <p:spPr bwMode="auto">
          <a:xfrm>
            <a:off x="3563888" y="4509120"/>
            <a:ext cx="2123728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914C7A-FE19-4C95-BE7A-82236B051D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2" y="872174"/>
            <a:ext cx="3019374" cy="210479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D1CEF4-A0CE-4F87-85B7-1CC55FEDBD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193" y="1354026"/>
            <a:ext cx="3245325" cy="243399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C3B8BE5-A3C0-4B9C-8280-EA63FF96F4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91" y="2816237"/>
            <a:ext cx="2833241" cy="21249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13BF2D-9149-4A3F-882E-1A82718E43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2" y="4509120"/>
            <a:ext cx="2833241" cy="21249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B80538-9365-4447-965A-F63CB6D403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18" y="3849140"/>
            <a:ext cx="3553421" cy="26650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0EB808-6653-4F33-884B-A3D02B80A6C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18" y="1151618"/>
            <a:ext cx="2571750" cy="3429000"/>
          </a:xfrm>
          <a:prstGeom prst="rect">
            <a:avLst/>
          </a:prstGeom>
        </p:spPr>
      </p:pic>
    </p:spTree>
  </p:cSld>
  <p:clrMapOvr>
    <a:masterClrMapping/>
  </p:clrMapOvr>
  <p:transition advTm="5319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259632" y="332656"/>
            <a:ext cx="6768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ЗАПОМНИТЕ: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268760"/>
            <a:ext cx="7200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ЗАНИМАЯСЬ КАЖДЫЙ ДЕНЬ ФИЗИЧЕСКИМИ УПРАЖНЕНИЯМИ, БУДЕТЕ ИМЕТЬ ЗДОРОВОЕ ТЕЛО </a:t>
            </a:r>
          </a:p>
          <a:p>
            <a:pPr algn="ctr"/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ЗДОРОВЫЙ ДУХ</a:t>
            </a:r>
          </a:p>
        </p:txBody>
      </p:sp>
      <p:pic>
        <p:nvPicPr>
          <p:cNvPr id="7" name="Picture 2" descr="http://informvolga.ru/media/k2/items/cache/a01b4c9427e732fece59f2d3faf56451_M.jpg?t=-621699840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3167251"/>
            <a:ext cx="1656184" cy="2061949"/>
          </a:xfrm>
          <a:prstGeom prst="rect">
            <a:avLst/>
          </a:prstGeom>
          <a:noFill/>
        </p:spPr>
      </p:pic>
    </p:spTree>
  </p:cSld>
  <p:clrMapOvr>
    <a:masterClrMapping/>
  </p:clrMapOvr>
  <p:transition advTm="7597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sovet.su/_ld/379/69498365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873" r="2751" b="12751"/>
          <a:stretch>
            <a:fillRect/>
          </a:stretch>
        </p:blipFill>
        <p:spPr bwMode="auto">
          <a:xfrm>
            <a:off x="0" y="5373216"/>
            <a:ext cx="9144000" cy="14847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60648"/>
            <a:ext cx="19715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865516"/>
            <a:ext cx="1656184" cy="198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260648"/>
            <a:ext cx="2286243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476672"/>
            <a:ext cx="2032547" cy="251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148" y="260648"/>
            <a:ext cx="190485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3.bp.blogspot.com/-3RV8HrfYisA/VSua3XaNOVI/AAAAAAAAzAU/EDo9qsC7Ejs/s1600/0_be697_c928f3e4_S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479120">
            <a:off x="891575" y="3977159"/>
            <a:ext cx="2032067" cy="201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tapenik.ru/dizain/as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813115">
            <a:off x="2849705" y="4934785"/>
            <a:ext cx="1368484" cy="163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logopeddoma.ru/_pu/2/53290645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878906">
            <a:off x="4844046" y="4620713"/>
            <a:ext cx="2000808" cy="2254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teremok47.caduk.ru/images/clip_image007.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569768">
            <a:off x="6686717" y="4155265"/>
            <a:ext cx="1794321" cy="191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399">
    <p:wheel spokes="3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200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117730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86000" y="3356992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АДРЕС ШКОЛЫ</a:t>
            </a:r>
          </a:p>
          <a:p>
            <a:pPr algn="ctr"/>
            <a:r>
              <a:rPr lang="uk-UA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lang="ru-RU" sz="900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ABF6CA-E0CF-4EEC-88B5-E05412637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21091"/>
            <a:ext cx="6402322" cy="42718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91B5E2-10D6-4B04-B078-0AF95726CB2C}"/>
              </a:ext>
            </a:extLst>
          </p:cNvPr>
          <p:cNvSpPr txBox="1"/>
          <p:nvPr/>
        </p:nvSpPr>
        <p:spPr>
          <a:xfrm>
            <a:off x="1619672" y="620688"/>
            <a:ext cx="6261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Лицей № 9 имени А.С. Пушкина ЗМР РТ</a:t>
            </a:r>
          </a:p>
        </p:txBody>
      </p:sp>
    </p:spTree>
  </p:cSld>
  <p:clrMapOvr>
    <a:masterClrMapping/>
  </p:clrMapOvr>
  <p:transition advTm="4212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sovet.su/_ld/379/69498365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8784976" cy="504056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   Физическая культура 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– это здоровье,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– 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жизнь,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 здоровая жизнь – 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счастье.</a:t>
            </a:r>
            <a:b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40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Девиз                                                   Моё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по жизни:                                             кредо:                                                    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4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Будь собой!...                                        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Жить среди детей, </a:t>
            </a:r>
            <a:r>
              <a:rPr lang="ru-RU" sz="24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Никогда не сдавайся,                                     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Жить с детьми,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Бейся</a:t>
            </a:r>
            <a:r>
              <a:rPr lang="ru-RU" sz="2400" b="1" i="1" dirty="0">
                <a:ea typeface="Calibri" pitchFamily="34" charset="0"/>
                <a:cs typeface="Times New Roman" pitchFamily="18" charset="0"/>
              </a:rPr>
              <a:t>…  </a:t>
            </a:r>
            <a:r>
              <a:rPr lang="ru-RU" sz="24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Двигайся</a:t>
            </a:r>
            <a:r>
              <a:rPr lang="ru-RU" sz="2400" b="1" i="1" dirty="0"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4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i="1" dirty="0">
                <a:ea typeface="Calibri" pitchFamily="34" charset="0"/>
                <a:cs typeface="Times New Roman" pitchFamily="18" charset="0"/>
              </a:rPr>
              <a:t>                                        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Жить для детей!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4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Поднимайся!  </a:t>
            </a:r>
            <a:br>
              <a:rPr lang="ru-RU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/>
              <a:t> 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/>
            </a:br>
            <a:endParaRPr lang="ru-RU" sz="2400" dirty="0">
              <a:ln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chemeClr val="tx1">
                    <a:alpha val="43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157192"/>
            <a:ext cx="9144000" cy="170080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7795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40" descr="https://arhivurokov.ru/kopilka/uploads/user_file_571148872b73d/img_user_file_571148872b73d_2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4415" t="64745" r="22372" b="13889"/>
          <a:stretch>
            <a:fillRect/>
          </a:stretch>
        </p:blipFill>
        <p:spPr bwMode="auto">
          <a:xfrm>
            <a:off x="2982783" y="1772816"/>
            <a:ext cx="2981132" cy="144016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409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1697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rmAutofit fontScale="90000"/>
          </a:bodyPr>
          <a:lstStyle/>
          <a:p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«Чтобы сделать ребенка умным и рассудительным,</a:t>
            </a:r>
            <a:b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сделайте его крепким и здоровым: пусть он работает,  действует, бегает, кричит, пусть он находится в постоянном движении!»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Ж.Ж.Руссо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32048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 слова – принцип всей моей работы.</a:t>
            </a:r>
          </a:p>
          <a:p>
            <a:pPr algn="ctr">
              <a:buNone/>
            </a:pPr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Свою работу направляю: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На совершенствование учебной деятельности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На активизацию познавательной деятельности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На укрепление физического и психического здоровья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На развитие двигательных способностей, вырабатывающие силу, ловкость, грацию и красоту.</a:t>
            </a:r>
          </a:p>
          <a:p>
            <a:pPr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8864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Моё</a:t>
            </a:r>
            <a:b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профессиональное кредо: </a:t>
            </a:r>
            <a:endParaRPr lang="ru-RU" sz="36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56" t="7938" r="13267" b="2115"/>
          <a:stretch>
            <a:fillRect/>
          </a:stretch>
        </p:blipFill>
        <p:spPr bwMode="auto">
          <a:xfrm>
            <a:off x="251520" y="260648"/>
            <a:ext cx="1569351" cy="1368152"/>
          </a:xfrm>
          <a:prstGeom prst="round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7" name="Рисунок 6" descr="http://www.freeppt.net/template/sport_certificates_powerpoint_template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373216"/>
            <a:ext cx="9144000" cy="14847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ransition advTm="33665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sovet.su/_ld/379/69498365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387424"/>
            <a:ext cx="8507288" cy="388843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значит школа для меня?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всем отвечу однозначно: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«Жизнь школьная – моя судьба…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Моя судьба… и не иначе».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ОБРАЗОВАНИЕ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9" name="Рисунок 8" descr="https://fs00.infourok.ru/images/doc/217/246930/img19.jpg"/>
          <p:cNvPicPr/>
          <p:nvPr/>
        </p:nvPicPr>
        <p:blipFill>
          <a:blip r:embed="rId4" cstate="print">
            <a:clrChange>
              <a:clrFrom>
                <a:srgbClr val="BEF8BE"/>
              </a:clrFrom>
              <a:clrTo>
                <a:srgbClr val="BEF8BE">
                  <a:alpha val="0"/>
                </a:srgbClr>
              </a:clrTo>
            </a:clrChange>
          </a:blip>
          <a:srcRect l="75040" t="77778" r="7643" b="5342"/>
          <a:stretch>
            <a:fillRect/>
          </a:stretch>
        </p:blipFill>
        <p:spPr bwMode="auto">
          <a:xfrm>
            <a:off x="6660232" y="404664"/>
            <a:ext cx="160476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8" descr="http://cliparts.co/cliparts/kiK/Rje/kiKRjegL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55576" y="4271054"/>
            <a:ext cx="1008112" cy="2170526"/>
          </a:xfrm>
          <a:prstGeom prst="rect">
            <a:avLst/>
          </a:prstGeom>
          <a:noFill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FA24A41-62E1-4FC1-BCAA-B7E638A315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249" y="2015646"/>
            <a:ext cx="2120030" cy="282670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CF0C55A-DCE2-486E-B2C2-FFF86CE07C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91980" y="1520788"/>
            <a:ext cx="3816424" cy="5040560"/>
          </a:xfrm>
          <a:prstGeom prst="rect">
            <a:avLst/>
          </a:prstGeom>
        </p:spPr>
      </p:pic>
    </p:spTree>
  </p:cSld>
  <p:clrMapOvr>
    <a:masterClrMapping/>
  </p:clrMapOvr>
  <p:transition advTm="20437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3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223640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НАПРАВЛЕНИЯ  РАБОТЫ</a:t>
            </a:r>
            <a:endParaRPr lang="ru-RU" sz="32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005064"/>
            <a:ext cx="2664296" cy="266429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11560" y="674662"/>
            <a:ext cx="78488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эффективности уроков физической культуры как условие сохранения здоровья;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оздание на уроках физической культуры условий для сознательного активного участия учащихся в спортивной деятельности, приносящей радость преодоления и достижения поставленной цели;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Нормализация физического развития и физической подготовленности;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нижение психоэмоционального напряжения учащихся.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27175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8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78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5" name="Рисунок 4" descr="https://www.featurepics.com/StockImage/20130411/gym-girl-stock-illustration-2670169.jpg"/>
          <p:cNvPicPr/>
          <p:nvPr/>
        </p:nvPicPr>
        <p:blipFill>
          <a:blip r:embed="rId4" cstate="print">
            <a:clrChange>
              <a:clrFrom>
                <a:srgbClr val="FEE690"/>
              </a:clrFrom>
              <a:clrTo>
                <a:srgbClr val="FEE690">
                  <a:alpha val="0"/>
                </a:srgbClr>
              </a:clrTo>
            </a:clrChange>
          </a:blip>
          <a:srcRect l="1527" t="3023" b="10076"/>
          <a:stretch>
            <a:fillRect/>
          </a:stretch>
        </p:blipFill>
        <p:spPr bwMode="auto">
          <a:xfrm>
            <a:off x="3491880" y="3573016"/>
            <a:ext cx="2159454" cy="146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332656"/>
            <a:ext cx="871296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ЗДОРОВЬЕСБЕРЕГАЮЩИЕ ТЕХНОЛОГИИ 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УРОКАХ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ФИЗИЧЕСКОЙ   КУЛЬТУРЫ</a:t>
            </a:r>
            <a:endParaRPr lang="ru-RU" sz="4000" dirty="0"/>
          </a:p>
        </p:txBody>
      </p:sp>
    </p:spTree>
  </p:cSld>
  <p:clrMapOvr>
    <a:masterClrMapping/>
  </p:clrMapOvr>
  <p:transition advTm="5616"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260648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</a:t>
            </a:r>
          </a:p>
          <a:p>
            <a:pPr algn="ctr"/>
            <a:r>
              <a:rPr lang="ru-RU" sz="2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ФИЗКУЛЬТУРНО – ОЗДОРОВИТЕЛЬНОЙ РАБОТЫ В ШКОЛЕ</a:t>
            </a:r>
          </a:p>
        </p:txBody>
      </p:sp>
      <p:graphicFrame>
        <p:nvGraphicFramePr>
          <p:cNvPr id="11" name="Diagram 6"/>
          <p:cNvGraphicFramePr/>
          <p:nvPr/>
        </p:nvGraphicFramePr>
        <p:xfrm>
          <a:off x="179512" y="1196752"/>
          <a:ext cx="8500361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Рисунок 11" descr="http://hddfhm.com/images/children-running-clipart-2.jpg"/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492896"/>
            <a:ext cx="2555776" cy="92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hddfhm.com/images/children-running-clipart-2.jpg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444208" y="3789040"/>
            <a:ext cx="2448272" cy="92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3509">
    <p:strip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3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5" y="188641"/>
            <a:ext cx="83529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ФРАГМЕНТЫ  УРОКОВ </a:t>
            </a:r>
            <a:endParaRPr lang="ru-RU" sz="32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5968701"/>
            <a:ext cx="1368152" cy="8892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5968701"/>
            <a:ext cx="1368152" cy="8892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4B7FBB-8E54-4889-A2A3-EAA8753621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779" y="830802"/>
            <a:ext cx="4187957" cy="31409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5E93FF-8DC8-4786-87C4-6A7679C222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66" y="836895"/>
            <a:ext cx="3152949" cy="56052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4811AC-5A9A-44E5-9B3C-921B46C58E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162" y="3323207"/>
            <a:ext cx="4441261" cy="31189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219"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http://pedsovet.su/_ld/379/69498365.jpg"/>
          <p:cNvPicPr>
            <a:picLocks/>
          </p:cNvPicPr>
          <p:nvPr/>
        </p:nvPicPr>
        <p:blipFill>
          <a:blip r:embed="rId2" cstate="print">
            <a:clrChange>
              <a:clrFrom>
                <a:srgbClr val="E5FAFB"/>
              </a:clrFrom>
              <a:clrTo>
                <a:srgbClr val="E5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" name="Рисунок 3" descr="http://www.freeppt.net/template/sport_certificates_powerpoint_templat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963" t="60728" r="2751" b="12751"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ФРАГМЕНТЫ ВНЕКЛАССНЫХ МЕРОПРИЯТИЙ</a:t>
            </a:r>
            <a:endParaRPr lang="ru-RU" sz="2800" dirty="0"/>
          </a:p>
        </p:txBody>
      </p:sp>
      <p:pic>
        <p:nvPicPr>
          <p:cNvPr id="6" name="Рисунок 5" descr="http://diakurs.ru/wp-content/uploads/2015/06/fizkul5.jpg"/>
          <p:cNvPicPr/>
          <p:nvPr/>
        </p:nvPicPr>
        <p:blipFill>
          <a:blip r:embed="rId4" cstate="print">
            <a:clrChange>
              <a:clrFrom>
                <a:srgbClr val="C4DF9A"/>
              </a:clrFrom>
              <a:clrTo>
                <a:srgbClr val="C4DF9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692696"/>
            <a:ext cx="1656184" cy="10081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B2BF01-A09D-447D-9D91-50FCFB3841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048" y="758713"/>
            <a:ext cx="3646480" cy="27348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A67C2C-9BFE-4DBC-9E7D-604D2F1A0F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1" y="666482"/>
            <a:ext cx="2720207" cy="362069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282628-7863-4799-8570-E3C15AD33D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68" y="2924964"/>
            <a:ext cx="4283968" cy="32129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D96A79-B2CD-47A1-B6BA-C032D58D8B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38" y="3536016"/>
            <a:ext cx="4099640" cy="3074730"/>
          </a:xfrm>
          <a:prstGeom prst="rect">
            <a:avLst/>
          </a:prstGeom>
        </p:spPr>
      </p:pic>
    </p:spTree>
  </p:cSld>
  <p:clrMapOvr>
    <a:masterClrMapping/>
  </p:clrMapOvr>
  <p:transition advTm="6021">
    <p:plus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.1|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7|1.6|1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2490</TotalTime>
  <Words>386</Words>
  <Application>Microsoft Office PowerPoint</Application>
  <PresentationFormat>Экран (4:3)</PresentationFormat>
  <Paragraphs>77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Wingdings</vt:lpstr>
      <vt:lpstr>Тема Office</vt:lpstr>
      <vt:lpstr>Презентация PowerPoint</vt:lpstr>
      <vt:lpstr>     Физическая культура – это здоровье,                  Движение – это жизнь,          А здоровая жизнь – это счастье.             Девиз                                                   Моё        по жизни:                                             кредо:                                                                                                            Будь собой!...                                           Жить среди детей,    Никогда не сдавайся,                                       Жить с детьми,    Бейся…  Двигайся…                                           Жить для детей!        Поднимайся!         </vt:lpstr>
      <vt:lpstr>   «Чтобы сделать ребенка умным и рассудительным, сделайте его крепким и здоровым: пусть он работает,  действует, бегает, кричит, пусть он находится в постоянном движении!»                                                                                                  Ж.Ж.Руссо </vt:lpstr>
      <vt:lpstr>Что значит школа для меня? Я всем отвечу однозначно: «Жизнь школьная – моя судьба… Моя судьба… и не иначе».                                  ОБРАЗОВАНИЕ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ПРИЗЕРЫ РАЙОННЫХ СОРЕВНОВАНИЙ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Иван Ильин</cp:lastModifiedBy>
  <cp:revision>263</cp:revision>
  <dcterms:created xsi:type="dcterms:W3CDTF">2017-11-27T16:51:51Z</dcterms:created>
  <dcterms:modified xsi:type="dcterms:W3CDTF">2022-03-30T16:29:40Z</dcterms:modified>
</cp:coreProperties>
</file>